
<file path=[Content_Types].xml><?xml version="1.0" encoding="utf-8"?>
<Types xmlns="http://schemas.openxmlformats.org/package/2006/content-types"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93" r:id="rId4"/>
  </p:sldMasterIdLst>
  <p:notesMasterIdLst>
    <p:notesMasterId r:id="rId32"/>
  </p:notesMasterIdLst>
  <p:sldIdLst>
    <p:sldId id="359" r:id="rId5"/>
    <p:sldId id="347" r:id="rId6"/>
    <p:sldId id="389" r:id="rId7"/>
    <p:sldId id="363" r:id="rId8"/>
    <p:sldId id="323" r:id="rId9"/>
    <p:sldId id="353" r:id="rId10"/>
    <p:sldId id="396" r:id="rId11"/>
    <p:sldId id="370" r:id="rId12"/>
    <p:sldId id="398" r:id="rId13"/>
    <p:sldId id="397" r:id="rId14"/>
    <p:sldId id="399" r:id="rId15"/>
    <p:sldId id="401" r:id="rId16"/>
    <p:sldId id="355" r:id="rId17"/>
    <p:sldId id="379" r:id="rId18"/>
    <p:sldId id="392" r:id="rId19"/>
    <p:sldId id="381" r:id="rId20"/>
    <p:sldId id="393" r:id="rId21"/>
    <p:sldId id="400" r:id="rId22"/>
    <p:sldId id="383" r:id="rId23"/>
    <p:sldId id="357" r:id="rId24"/>
    <p:sldId id="390" r:id="rId25"/>
    <p:sldId id="388" r:id="rId26"/>
    <p:sldId id="376" r:id="rId27"/>
    <p:sldId id="309" r:id="rId28"/>
    <p:sldId id="345" r:id="rId29"/>
    <p:sldId id="362" r:id="rId30"/>
    <p:sldId id="373" r:id="rId3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1AD206BA-8EE1-E3F3-8ED6-D550486B6914}" name="Łukasz Połomski" initials="ŁP" userId="S::lukasz.polomski@pk-rsp.pl::95c9a013-77e2-49a6-bb6e-da580f9fabbe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3494BA"/>
    <a:srgbClr val="0033CC"/>
    <a:srgbClr val="F2F2F2"/>
    <a:srgbClr val="75BDA7"/>
    <a:srgbClr val="84ACB6"/>
    <a:srgbClr val="6C2B4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A683775-1767-49FA-B23B-D186C6A284D7}" v="13" dt="2024-03-09T13:54:08.635"/>
    <p1510:client id="{107A78D2-02A9-4C17-9A98-246AB9BFE0E3}" v="446" dt="2024-03-09T17:41:53.463"/>
    <p1510:client id="{1112D7EA-6889-4C00-A9EE-E1618F3D514B}" v="470" dt="2024-03-09T18:20:22.549"/>
    <p1510:client id="{3AF243C8-C151-41E5-9604-0B1177976CBC}" v="72" dt="2024-03-10T10:48:46.097"/>
    <p1510:client id="{7B450A69-B3B0-513D-99AF-33D6FA6AF823}" v="1" dt="2024-03-10T11:24:40.845"/>
    <p1510:client id="{862843D6-0C24-46CE-B726-829E6D18C4FD}" v="65" dt="2024-03-10T11:00:19.854"/>
    <p1510:client id="{87DB8843-CB75-4450-B69F-948AFFCB27D7}" v="3" dt="2024-03-10T10:46:37.910"/>
    <p1510:client id="{8A08CBC1-BA99-4B4B-894B-DF3153452FE9}" v="507" dt="2024-03-10T10:15:02.329"/>
    <p1510:client id="{8C9EC1DA-F314-472F-98B1-6CFD8A504247}" v="82" dt="2024-03-09T17:05:09.598"/>
    <p1510:client id="{8E1A1C83-90E8-495D-A3B2-89E11243BE1A}" v="705" dt="2024-03-09T16:20:58.728"/>
    <p1510:client id="{A11D3613-FA04-4C49-A0B7-8BD9AA3ACFC5}" v="2210" dt="2024-03-10T11:40:37.081"/>
    <p1510:client id="{AFF038F6-93A3-4947-B06C-410F391A7496}" v="56" dt="2024-03-09T15:02:43.619"/>
    <p1510:client id="{B5B33202-C9FB-EAF9-C435-AF26B7FCA9D9}" v="2" dt="2024-03-09T17:21:53.821"/>
    <p1510:client id="{F7CEAAB6-7FA5-4D2F-B959-4805365D1F2B}" v="6" dt="2024-03-10T10:29:45.82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20" d="100"/>
          <a:sy n="120" d="100"/>
        </p:scale>
        <p:origin x="126" y="1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microsoft.com/office/2018/10/relationships/authors" Target="authors.xml"/><Relationship Id="rId21" Type="http://schemas.openxmlformats.org/officeDocument/2006/relationships/slide" Target="slides/slide17.xml"/><Relationship Id="rId34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presProps" Target="presProps.xml"/><Relationship Id="rId38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notesMaster" Target="notesMasters/notesMaster1.xml"/><Relationship Id="rId37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theme" Target="theme/theme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gata.m.rutkowska" userId="S::agata.m.rutkowska_gmail.com#ext#@pkrsp.onmicrosoft.com::f12489cf-5a08-4818-8520-970aee6688ee" providerId="AD" clId="Web-{8C9EC1DA-F314-472F-98B1-6CFD8A504247}"/>
    <pc:docChg chg="addSld delSld modSld">
      <pc:chgData name="agata.m.rutkowska" userId="S::agata.m.rutkowska_gmail.com#ext#@pkrsp.onmicrosoft.com::f12489cf-5a08-4818-8520-970aee6688ee" providerId="AD" clId="Web-{8C9EC1DA-F314-472F-98B1-6CFD8A504247}" dt="2024-03-09T17:05:09.598" v="80" actId="20577"/>
      <pc:docMkLst>
        <pc:docMk/>
      </pc:docMkLst>
      <pc:sldChg chg="delSp">
        <pc:chgData name="agata.m.rutkowska" userId="S::agata.m.rutkowska_gmail.com#ext#@pkrsp.onmicrosoft.com::f12489cf-5a08-4818-8520-970aee6688ee" providerId="AD" clId="Web-{8C9EC1DA-F314-472F-98B1-6CFD8A504247}" dt="2024-03-09T16:49:03.670" v="3"/>
        <pc:sldMkLst>
          <pc:docMk/>
          <pc:sldMk cId="3690621521" sldId="370"/>
        </pc:sldMkLst>
        <pc:cxnChg chg="del">
          <ac:chgData name="agata.m.rutkowska" userId="S::agata.m.rutkowska_gmail.com#ext#@pkrsp.onmicrosoft.com::f12489cf-5a08-4818-8520-970aee6688ee" providerId="AD" clId="Web-{8C9EC1DA-F314-472F-98B1-6CFD8A504247}" dt="2024-03-09T16:49:00.467" v="2"/>
          <ac:cxnSpMkLst>
            <pc:docMk/>
            <pc:sldMk cId="3690621521" sldId="370"/>
            <ac:cxnSpMk id="2" creationId="{FDCA9BC6-8B9B-69BD-993C-A5CF7ADEDFA0}"/>
          </ac:cxnSpMkLst>
        </pc:cxnChg>
        <pc:cxnChg chg="del">
          <ac:chgData name="agata.m.rutkowska" userId="S::agata.m.rutkowska_gmail.com#ext#@pkrsp.onmicrosoft.com::f12489cf-5a08-4818-8520-970aee6688ee" providerId="AD" clId="Web-{8C9EC1DA-F314-472F-98B1-6CFD8A504247}" dt="2024-03-09T16:49:03.670" v="3"/>
          <ac:cxnSpMkLst>
            <pc:docMk/>
            <pc:sldMk cId="3690621521" sldId="370"/>
            <ac:cxnSpMk id="7" creationId="{6AF5CEC8-4DF5-37DB-DC94-2E9CD54272C5}"/>
          </ac:cxnSpMkLst>
        </pc:cxnChg>
      </pc:sldChg>
      <pc:sldChg chg="modSp del">
        <pc:chgData name="agata.m.rutkowska" userId="S::agata.m.rutkowska_gmail.com#ext#@pkrsp.onmicrosoft.com::f12489cf-5a08-4818-8520-970aee6688ee" providerId="AD" clId="Web-{8C9EC1DA-F314-472F-98B1-6CFD8A504247}" dt="2024-03-09T17:01:14.852" v="27"/>
        <pc:sldMkLst>
          <pc:docMk/>
          <pc:sldMk cId="2526497312" sldId="377"/>
        </pc:sldMkLst>
        <pc:spChg chg="mod">
          <ac:chgData name="agata.m.rutkowska" userId="S::agata.m.rutkowska_gmail.com#ext#@pkrsp.onmicrosoft.com::f12489cf-5a08-4818-8520-970aee6688ee" providerId="AD" clId="Web-{8C9EC1DA-F314-472F-98B1-6CFD8A504247}" dt="2024-03-09T17:01:03.758" v="26" actId="1076"/>
          <ac:spMkLst>
            <pc:docMk/>
            <pc:sldMk cId="2526497312" sldId="377"/>
            <ac:spMk id="22" creationId="{EB7FBB1C-740D-021F-E388-6C3C79F78361}"/>
          </ac:spMkLst>
        </pc:spChg>
      </pc:sldChg>
      <pc:sldChg chg="addSp delSp modSp">
        <pc:chgData name="agata.m.rutkowska" userId="S::agata.m.rutkowska_gmail.com#ext#@pkrsp.onmicrosoft.com::f12489cf-5a08-4818-8520-970aee6688ee" providerId="AD" clId="Web-{8C9EC1DA-F314-472F-98B1-6CFD8A504247}" dt="2024-03-09T16:44:57.427" v="1"/>
        <pc:sldMkLst>
          <pc:docMk/>
          <pc:sldMk cId="3083573437" sldId="383"/>
        </pc:sldMkLst>
        <pc:graphicFrameChg chg="del">
          <ac:chgData name="agata.m.rutkowska" userId="S::agata.m.rutkowska_gmail.com#ext#@pkrsp.onmicrosoft.com::f12489cf-5a08-4818-8520-970aee6688ee" providerId="AD" clId="Web-{8C9EC1DA-F314-472F-98B1-6CFD8A504247}" dt="2024-03-09T16:44:55.583" v="0"/>
          <ac:graphicFrameMkLst>
            <pc:docMk/>
            <pc:sldMk cId="3083573437" sldId="383"/>
            <ac:graphicFrameMk id="10" creationId="{A47E16CF-6CBD-D475-DE2C-CA0A08001D6A}"/>
          </ac:graphicFrameMkLst>
        </pc:graphicFrameChg>
        <pc:picChg chg="add mod">
          <ac:chgData name="agata.m.rutkowska" userId="S::agata.m.rutkowska_gmail.com#ext#@pkrsp.onmicrosoft.com::f12489cf-5a08-4818-8520-970aee6688ee" providerId="AD" clId="Web-{8C9EC1DA-F314-472F-98B1-6CFD8A504247}" dt="2024-03-09T16:44:57.427" v="1"/>
          <ac:picMkLst>
            <pc:docMk/>
            <pc:sldMk cId="3083573437" sldId="383"/>
            <ac:picMk id="13" creationId="{CEAC41D3-353A-134E-8705-C2DDABD152CB}"/>
          </ac:picMkLst>
        </pc:picChg>
      </pc:sldChg>
      <pc:sldChg chg="modSp add replId">
        <pc:chgData name="agata.m.rutkowska" userId="S::agata.m.rutkowska_gmail.com#ext#@pkrsp.onmicrosoft.com::f12489cf-5a08-4818-8520-970aee6688ee" providerId="AD" clId="Web-{8C9EC1DA-F314-472F-98B1-6CFD8A504247}" dt="2024-03-09T17:05:09.598" v="80" actId="20577"/>
        <pc:sldMkLst>
          <pc:docMk/>
          <pc:sldMk cId="1391846436" sldId="391"/>
        </pc:sldMkLst>
        <pc:spChg chg="mod">
          <ac:chgData name="agata.m.rutkowska" userId="S::agata.m.rutkowska_gmail.com#ext#@pkrsp.onmicrosoft.com::f12489cf-5a08-4818-8520-970aee6688ee" providerId="AD" clId="Web-{8C9EC1DA-F314-472F-98B1-6CFD8A504247}" dt="2024-03-09T17:05:09.598" v="80" actId="20577"/>
          <ac:spMkLst>
            <pc:docMk/>
            <pc:sldMk cId="1391846436" sldId="391"/>
            <ac:spMk id="22" creationId="{EB7FBB1C-740D-021F-E388-6C3C79F78361}"/>
          </ac:spMkLst>
        </pc:spChg>
      </pc:sldChg>
    </pc:docChg>
  </pc:docChgLst>
  <pc:docChgLst>
    <pc:chgData name="marta.marianna.kuligowska" userId="S::marta.marianna.kuligowska_gmail.com#ext#@pkrsp.onmicrosoft.com::4e3fbecf-0038-4d32-b933-5694b1f46e4d" providerId="AD" clId="Web-{7B450A69-B3B0-513D-99AF-33D6FA6AF823}"/>
    <pc:docChg chg="addSld">
      <pc:chgData name="marta.marianna.kuligowska" userId="S::marta.marianna.kuligowska_gmail.com#ext#@pkrsp.onmicrosoft.com::4e3fbecf-0038-4d32-b933-5694b1f46e4d" providerId="AD" clId="Web-{7B450A69-B3B0-513D-99AF-33D6FA6AF823}" dt="2024-03-10T11:24:40.845" v="0"/>
      <pc:docMkLst>
        <pc:docMk/>
      </pc:docMkLst>
      <pc:sldChg chg="new">
        <pc:chgData name="marta.marianna.kuligowska" userId="S::marta.marianna.kuligowska_gmail.com#ext#@pkrsp.onmicrosoft.com::4e3fbecf-0038-4d32-b933-5694b1f46e4d" providerId="AD" clId="Web-{7B450A69-B3B0-513D-99AF-33D6FA6AF823}" dt="2024-03-10T11:24:40.845" v="0"/>
        <pc:sldMkLst>
          <pc:docMk/>
          <pc:sldMk cId="475345295" sldId="402"/>
        </pc:sldMkLst>
      </pc:sldChg>
    </pc:docChg>
  </pc:docChgLst>
  <pc:docChgLst>
    <pc:chgData name="agata.m.rutkowska" userId="S::agata.m.rutkowska_gmail.com#ext#@pkrsp.onmicrosoft.com::f12489cf-5a08-4818-8520-970aee6688ee" providerId="AD" clId="Web-{87DB8843-CB75-4450-B69F-948AFFCB27D7}"/>
    <pc:docChg chg="addSld modSld sldOrd">
      <pc:chgData name="agata.m.rutkowska" userId="S::agata.m.rutkowska_gmail.com#ext#@pkrsp.onmicrosoft.com::f12489cf-5a08-4818-8520-970aee6688ee" providerId="AD" clId="Web-{87DB8843-CB75-4450-B69F-948AFFCB27D7}" dt="2024-03-10T10:46:37.910" v="2"/>
      <pc:docMkLst>
        <pc:docMk/>
      </pc:docMkLst>
      <pc:sldChg chg="modSp">
        <pc:chgData name="agata.m.rutkowska" userId="S::agata.m.rutkowska_gmail.com#ext#@pkrsp.onmicrosoft.com::f12489cf-5a08-4818-8520-970aee6688ee" providerId="AD" clId="Web-{87DB8843-CB75-4450-B69F-948AFFCB27D7}" dt="2024-03-10T10:46:20.988" v="0" actId="1076"/>
        <pc:sldMkLst>
          <pc:docMk/>
          <pc:sldMk cId="2912499487" sldId="392"/>
        </pc:sldMkLst>
        <pc:spChg chg="mod">
          <ac:chgData name="agata.m.rutkowska" userId="S::agata.m.rutkowska_gmail.com#ext#@pkrsp.onmicrosoft.com::f12489cf-5a08-4818-8520-970aee6688ee" providerId="AD" clId="Web-{87DB8843-CB75-4450-B69F-948AFFCB27D7}" dt="2024-03-10T10:46:20.988" v="0" actId="1076"/>
          <ac:spMkLst>
            <pc:docMk/>
            <pc:sldMk cId="2912499487" sldId="392"/>
            <ac:spMk id="25" creationId="{AD285F6D-7864-0B50-10DE-E2CE04A6B3D4}"/>
          </ac:spMkLst>
        </pc:spChg>
      </pc:sldChg>
      <pc:sldChg chg="new ord">
        <pc:chgData name="agata.m.rutkowska" userId="S::agata.m.rutkowska_gmail.com#ext#@pkrsp.onmicrosoft.com::f12489cf-5a08-4818-8520-970aee6688ee" providerId="AD" clId="Web-{87DB8843-CB75-4450-B69F-948AFFCB27D7}" dt="2024-03-10T10:46:37.910" v="2"/>
        <pc:sldMkLst>
          <pc:docMk/>
          <pc:sldMk cId="2421503607" sldId="397"/>
        </pc:sldMkLst>
      </pc:sldChg>
    </pc:docChg>
  </pc:docChgLst>
  <pc:docChgLst>
    <pc:chgData name="agata.m.rutkowska" userId="S::agata.m.rutkowska_gmail.com#ext#@pkrsp.onmicrosoft.com::f12489cf-5a08-4818-8520-970aee6688ee" providerId="AD" clId="Web-{862843D6-0C24-46CE-B726-829E6D18C4FD}"/>
    <pc:docChg chg="addSld modSld sldOrd">
      <pc:chgData name="agata.m.rutkowska" userId="S::agata.m.rutkowska_gmail.com#ext#@pkrsp.onmicrosoft.com::f12489cf-5a08-4818-8520-970aee6688ee" providerId="AD" clId="Web-{862843D6-0C24-46CE-B726-829E6D18C4FD}" dt="2024-03-10T11:00:19.854" v="62" actId="20577"/>
      <pc:docMkLst>
        <pc:docMk/>
      </pc:docMkLst>
      <pc:sldChg chg="ord">
        <pc:chgData name="agata.m.rutkowska" userId="S::agata.m.rutkowska_gmail.com#ext#@pkrsp.onmicrosoft.com::f12489cf-5a08-4818-8520-970aee6688ee" providerId="AD" clId="Web-{862843D6-0C24-46CE-B726-829E6D18C4FD}" dt="2024-03-10T10:59:03.583" v="28"/>
        <pc:sldMkLst>
          <pc:docMk/>
          <pc:sldMk cId="3083573437" sldId="383"/>
        </pc:sldMkLst>
      </pc:sldChg>
      <pc:sldChg chg="ord">
        <pc:chgData name="agata.m.rutkowska" userId="S::agata.m.rutkowska_gmail.com#ext#@pkrsp.onmicrosoft.com::f12489cf-5a08-4818-8520-970aee6688ee" providerId="AD" clId="Web-{862843D6-0C24-46CE-B726-829E6D18C4FD}" dt="2024-03-10T10:54:49.564" v="21"/>
        <pc:sldMkLst>
          <pc:docMk/>
          <pc:sldMk cId="2912499487" sldId="392"/>
        </pc:sldMkLst>
      </pc:sldChg>
      <pc:sldChg chg="addSp delSp modSp addAnim delAnim">
        <pc:chgData name="agata.m.rutkowska" userId="S::agata.m.rutkowska_gmail.com#ext#@pkrsp.onmicrosoft.com::f12489cf-5a08-4818-8520-970aee6688ee" providerId="AD" clId="Web-{862843D6-0C24-46CE-B726-829E6D18C4FD}" dt="2024-03-10T10:51:17.049" v="12" actId="14100"/>
        <pc:sldMkLst>
          <pc:docMk/>
          <pc:sldMk cId="2421503607" sldId="397"/>
        </pc:sldMkLst>
        <pc:picChg chg="add del mod">
          <ac:chgData name="agata.m.rutkowska" userId="S::agata.m.rutkowska_gmail.com#ext#@pkrsp.onmicrosoft.com::f12489cf-5a08-4818-8520-970aee6688ee" providerId="AD" clId="Web-{862843D6-0C24-46CE-B726-829E6D18C4FD}" dt="2024-03-10T10:50:57.032" v="9"/>
          <ac:picMkLst>
            <pc:docMk/>
            <pc:sldMk cId="2421503607" sldId="397"/>
            <ac:picMk id="2" creationId="{E3FC97B0-8BB4-1DAA-1242-B21BEC54FA5C}"/>
          </ac:picMkLst>
        </pc:picChg>
        <pc:picChg chg="add mod">
          <ac:chgData name="agata.m.rutkowska" userId="S::agata.m.rutkowska_gmail.com#ext#@pkrsp.onmicrosoft.com::f12489cf-5a08-4818-8520-970aee6688ee" providerId="AD" clId="Web-{862843D6-0C24-46CE-B726-829E6D18C4FD}" dt="2024-03-10T10:51:17.049" v="12" actId="14100"/>
          <ac:picMkLst>
            <pc:docMk/>
            <pc:sldMk cId="2421503607" sldId="397"/>
            <ac:picMk id="4" creationId="{91B396C0-1749-EB7E-2C37-6E41A19B365E}"/>
          </ac:picMkLst>
        </pc:picChg>
        <pc:picChg chg="del mod">
          <ac:chgData name="agata.m.rutkowska" userId="S::agata.m.rutkowska_gmail.com#ext#@pkrsp.onmicrosoft.com::f12489cf-5a08-4818-8520-970aee6688ee" providerId="AD" clId="Web-{862843D6-0C24-46CE-B726-829E6D18C4FD}" dt="2024-03-10T10:50:46.640" v="6"/>
          <ac:picMkLst>
            <pc:docMk/>
            <pc:sldMk cId="2421503607" sldId="397"/>
            <ac:picMk id="6" creationId="{91895722-8725-8742-13C3-C5478A7956DA}"/>
          </ac:picMkLst>
        </pc:picChg>
      </pc:sldChg>
      <pc:sldChg chg="addSp modSp">
        <pc:chgData name="agata.m.rutkowska" userId="S::agata.m.rutkowska_gmail.com#ext#@pkrsp.onmicrosoft.com::f12489cf-5a08-4818-8520-970aee6688ee" providerId="AD" clId="Web-{862843D6-0C24-46CE-B726-829E6D18C4FD}" dt="2024-03-10T10:53:29.590" v="16" actId="14100"/>
        <pc:sldMkLst>
          <pc:docMk/>
          <pc:sldMk cId="3627049098" sldId="398"/>
        </pc:sldMkLst>
        <pc:picChg chg="add mod">
          <ac:chgData name="agata.m.rutkowska" userId="S::agata.m.rutkowska_gmail.com#ext#@pkrsp.onmicrosoft.com::f12489cf-5a08-4818-8520-970aee6688ee" providerId="AD" clId="Web-{862843D6-0C24-46CE-B726-829E6D18C4FD}" dt="2024-03-10T10:53:29.590" v="16" actId="14100"/>
          <ac:picMkLst>
            <pc:docMk/>
            <pc:sldMk cId="3627049098" sldId="398"/>
            <ac:picMk id="2" creationId="{70F79D36-44CA-90A8-01EE-BB919EDA192F}"/>
          </ac:picMkLst>
        </pc:picChg>
      </pc:sldChg>
      <pc:sldChg chg="addSp modSp new">
        <pc:chgData name="agata.m.rutkowska" userId="S::agata.m.rutkowska_gmail.com#ext#@pkrsp.onmicrosoft.com::f12489cf-5a08-4818-8520-970aee6688ee" providerId="AD" clId="Web-{862843D6-0C24-46CE-B726-829E6D18C4FD}" dt="2024-03-10T10:54:02.967" v="20" actId="1076"/>
        <pc:sldMkLst>
          <pc:docMk/>
          <pc:sldMk cId="3053123958" sldId="399"/>
        </pc:sldMkLst>
        <pc:picChg chg="add mod">
          <ac:chgData name="agata.m.rutkowska" userId="S::agata.m.rutkowska_gmail.com#ext#@pkrsp.onmicrosoft.com::f12489cf-5a08-4818-8520-970aee6688ee" providerId="AD" clId="Web-{862843D6-0C24-46CE-B726-829E6D18C4FD}" dt="2024-03-10T10:54:02.967" v="20" actId="1076"/>
          <ac:picMkLst>
            <pc:docMk/>
            <pc:sldMk cId="3053123958" sldId="399"/>
            <ac:picMk id="3" creationId="{76A66563-2133-F4BB-9ED7-DC8DBE6DB9A0}"/>
          </ac:picMkLst>
        </pc:picChg>
      </pc:sldChg>
      <pc:sldChg chg="addSp modSp new">
        <pc:chgData name="agata.m.rutkowska" userId="S::agata.m.rutkowska_gmail.com#ext#@pkrsp.onmicrosoft.com::f12489cf-5a08-4818-8520-970aee6688ee" providerId="AD" clId="Web-{862843D6-0C24-46CE-B726-829E6D18C4FD}" dt="2024-03-10T11:00:19.854" v="62" actId="20577"/>
        <pc:sldMkLst>
          <pc:docMk/>
          <pc:sldMk cId="1819582880" sldId="400"/>
        </pc:sldMkLst>
        <pc:spChg chg="add mod">
          <ac:chgData name="agata.m.rutkowska" userId="S::agata.m.rutkowska_gmail.com#ext#@pkrsp.onmicrosoft.com::f12489cf-5a08-4818-8520-970aee6688ee" providerId="AD" clId="Web-{862843D6-0C24-46CE-B726-829E6D18C4FD}" dt="2024-03-10T11:00:19.854" v="62" actId="20577"/>
          <ac:spMkLst>
            <pc:docMk/>
            <pc:sldMk cId="1819582880" sldId="400"/>
            <ac:spMk id="2" creationId="{9A159A96-B4CE-55F4-32B3-4992D27B250F}"/>
          </ac:spMkLst>
        </pc:spChg>
      </pc:sldChg>
    </pc:docChg>
  </pc:docChgLst>
  <pc:docChgLst>
    <pc:chgData name="agata.m.rutkowska" userId="S::agata.m.rutkowska_gmail.com#ext#@pkrsp.onmicrosoft.com::f12489cf-5a08-4818-8520-970aee6688ee" providerId="AD" clId="Web-{F7CEAAB6-7FA5-4D2F-B959-4805365D1F2B}"/>
    <pc:docChg chg="modSld">
      <pc:chgData name="agata.m.rutkowska" userId="S::agata.m.rutkowska_gmail.com#ext#@pkrsp.onmicrosoft.com::f12489cf-5a08-4818-8520-970aee6688ee" providerId="AD" clId="Web-{F7CEAAB6-7FA5-4D2F-B959-4805365D1F2B}" dt="2024-03-10T10:29:45.826" v="5" actId="14100"/>
      <pc:docMkLst>
        <pc:docMk/>
      </pc:docMkLst>
      <pc:sldChg chg="modSp">
        <pc:chgData name="agata.m.rutkowska" userId="S::agata.m.rutkowska_gmail.com#ext#@pkrsp.onmicrosoft.com::f12489cf-5a08-4818-8520-970aee6688ee" providerId="AD" clId="Web-{F7CEAAB6-7FA5-4D2F-B959-4805365D1F2B}" dt="2024-03-10T10:29:04.653" v="0" actId="1076"/>
        <pc:sldMkLst>
          <pc:docMk/>
          <pc:sldMk cId="3690621521" sldId="370"/>
        </pc:sldMkLst>
        <pc:spChg chg="mod">
          <ac:chgData name="agata.m.rutkowska" userId="S::agata.m.rutkowska_gmail.com#ext#@pkrsp.onmicrosoft.com::f12489cf-5a08-4818-8520-970aee6688ee" providerId="AD" clId="Web-{F7CEAAB6-7FA5-4D2F-B959-4805365D1F2B}" dt="2024-03-10T10:29:04.653" v="0" actId="1076"/>
          <ac:spMkLst>
            <pc:docMk/>
            <pc:sldMk cId="3690621521" sldId="370"/>
            <ac:spMk id="2" creationId="{AC277F8F-2DD1-8B7D-BE5A-D43FF86F2C81}"/>
          </ac:spMkLst>
        </pc:spChg>
      </pc:sldChg>
      <pc:sldChg chg="modSp">
        <pc:chgData name="agata.m.rutkowska" userId="S::agata.m.rutkowska_gmail.com#ext#@pkrsp.onmicrosoft.com::f12489cf-5a08-4818-8520-970aee6688ee" providerId="AD" clId="Web-{F7CEAAB6-7FA5-4D2F-B959-4805365D1F2B}" dt="2024-03-10T10:29:45.826" v="5" actId="14100"/>
        <pc:sldMkLst>
          <pc:docMk/>
          <pc:sldMk cId="2912499487" sldId="392"/>
        </pc:sldMkLst>
        <pc:spChg chg="mod">
          <ac:chgData name="agata.m.rutkowska" userId="S::agata.m.rutkowska_gmail.com#ext#@pkrsp.onmicrosoft.com::f12489cf-5a08-4818-8520-970aee6688ee" providerId="AD" clId="Web-{F7CEAAB6-7FA5-4D2F-B959-4805365D1F2B}" dt="2024-03-10T10:29:45.826" v="5" actId="14100"/>
          <ac:spMkLst>
            <pc:docMk/>
            <pc:sldMk cId="2912499487" sldId="392"/>
            <ac:spMk id="25" creationId="{AD285F6D-7864-0B50-10DE-E2CE04A6B3D4}"/>
          </ac:spMkLst>
        </pc:spChg>
      </pc:sldChg>
    </pc:docChg>
  </pc:docChgLst>
  <pc:docChgLst>
    <pc:chgData name="Łukasz Połomski" userId="95c9a013-77e2-49a6-bb6e-da580f9fabbe" providerId="ADAL" clId="{A11D3613-FA04-4C49-A0B7-8BD9AA3ACFC5}"/>
    <pc:docChg chg="undo custSel addSld delSld modSld sldOrd">
      <pc:chgData name="Łukasz Połomski" userId="95c9a013-77e2-49a6-bb6e-da580f9fabbe" providerId="ADAL" clId="{A11D3613-FA04-4C49-A0B7-8BD9AA3ACFC5}" dt="2024-03-10T11:40:37.081" v="3164" actId="207"/>
      <pc:docMkLst>
        <pc:docMk/>
      </pc:docMkLst>
      <pc:sldChg chg="del">
        <pc:chgData name="Łukasz Połomski" userId="95c9a013-77e2-49a6-bb6e-da580f9fabbe" providerId="ADAL" clId="{A11D3613-FA04-4C49-A0B7-8BD9AA3ACFC5}" dt="2024-02-28T17:07:23.989" v="8" actId="47"/>
        <pc:sldMkLst>
          <pc:docMk/>
          <pc:sldMk cId="2934891737" sldId="258"/>
        </pc:sldMkLst>
      </pc:sldChg>
      <pc:sldChg chg="del">
        <pc:chgData name="Łukasz Połomski" userId="95c9a013-77e2-49a6-bb6e-da580f9fabbe" providerId="ADAL" clId="{A11D3613-FA04-4C49-A0B7-8BD9AA3ACFC5}" dt="2024-02-28T17:07:21.649" v="7" actId="47"/>
        <pc:sldMkLst>
          <pc:docMk/>
          <pc:sldMk cId="226015707" sldId="264"/>
        </pc:sldMkLst>
      </pc:sldChg>
      <pc:sldChg chg="del">
        <pc:chgData name="Łukasz Połomski" userId="95c9a013-77e2-49a6-bb6e-da580f9fabbe" providerId="ADAL" clId="{A11D3613-FA04-4C49-A0B7-8BD9AA3ACFC5}" dt="2024-02-28T17:07:21.649" v="7" actId="47"/>
        <pc:sldMkLst>
          <pc:docMk/>
          <pc:sldMk cId="556555191" sldId="265"/>
        </pc:sldMkLst>
      </pc:sldChg>
      <pc:sldChg chg="del">
        <pc:chgData name="Łukasz Połomski" userId="95c9a013-77e2-49a6-bb6e-da580f9fabbe" providerId="ADAL" clId="{A11D3613-FA04-4C49-A0B7-8BD9AA3ACFC5}" dt="2024-02-28T17:07:21.649" v="7" actId="47"/>
        <pc:sldMkLst>
          <pc:docMk/>
          <pc:sldMk cId="2772214516" sldId="269"/>
        </pc:sldMkLst>
      </pc:sldChg>
      <pc:sldChg chg="del">
        <pc:chgData name="Łukasz Połomski" userId="95c9a013-77e2-49a6-bb6e-da580f9fabbe" providerId="ADAL" clId="{A11D3613-FA04-4C49-A0B7-8BD9AA3ACFC5}" dt="2024-02-28T17:07:01.751" v="6" actId="47"/>
        <pc:sldMkLst>
          <pc:docMk/>
          <pc:sldMk cId="3271022156" sldId="271"/>
        </pc:sldMkLst>
      </pc:sldChg>
      <pc:sldChg chg="del">
        <pc:chgData name="Łukasz Połomski" userId="95c9a013-77e2-49a6-bb6e-da580f9fabbe" providerId="ADAL" clId="{A11D3613-FA04-4C49-A0B7-8BD9AA3ACFC5}" dt="2024-02-28T17:07:01.751" v="6" actId="47"/>
        <pc:sldMkLst>
          <pc:docMk/>
          <pc:sldMk cId="3875736048" sldId="272"/>
        </pc:sldMkLst>
      </pc:sldChg>
      <pc:sldChg chg="del">
        <pc:chgData name="Łukasz Połomski" userId="95c9a013-77e2-49a6-bb6e-da580f9fabbe" providerId="ADAL" clId="{A11D3613-FA04-4C49-A0B7-8BD9AA3ACFC5}" dt="2024-02-28T17:07:21.649" v="7" actId="47"/>
        <pc:sldMkLst>
          <pc:docMk/>
          <pc:sldMk cId="2006199224" sldId="278"/>
        </pc:sldMkLst>
      </pc:sldChg>
      <pc:sldChg chg="del">
        <pc:chgData name="Łukasz Połomski" userId="95c9a013-77e2-49a6-bb6e-da580f9fabbe" providerId="ADAL" clId="{A11D3613-FA04-4C49-A0B7-8BD9AA3ACFC5}" dt="2024-02-28T17:07:21.649" v="7" actId="47"/>
        <pc:sldMkLst>
          <pc:docMk/>
          <pc:sldMk cId="1376531779" sldId="280"/>
        </pc:sldMkLst>
      </pc:sldChg>
      <pc:sldChg chg="del">
        <pc:chgData name="Łukasz Połomski" userId="95c9a013-77e2-49a6-bb6e-da580f9fabbe" providerId="ADAL" clId="{A11D3613-FA04-4C49-A0B7-8BD9AA3ACFC5}" dt="2024-02-28T17:07:01.751" v="6" actId="47"/>
        <pc:sldMkLst>
          <pc:docMk/>
          <pc:sldMk cId="1640446651" sldId="287"/>
        </pc:sldMkLst>
      </pc:sldChg>
      <pc:sldChg chg="del">
        <pc:chgData name="Łukasz Połomski" userId="95c9a013-77e2-49a6-bb6e-da580f9fabbe" providerId="ADAL" clId="{A11D3613-FA04-4C49-A0B7-8BD9AA3ACFC5}" dt="2024-02-28T17:06:30.604" v="0" actId="47"/>
        <pc:sldMkLst>
          <pc:docMk/>
          <pc:sldMk cId="2485892162" sldId="288"/>
        </pc:sldMkLst>
      </pc:sldChg>
      <pc:sldChg chg="del">
        <pc:chgData name="Łukasz Połomski" userId="95c9a013-77e2-49a6-bb6e-da580f9fabbe" providerId="ADAL" clId="{A11D3613-FA04-4C49-A0B7-8BD9AA3ACFC5}" dt="2024-02-28T17:07:21.649" v="7" actId="47"/>
        <pc:sldMkLst>
          <pc:docMk/>
          <pc:sldMk cId="1407754946" sldId="293"/>
        </pc:sldMkLst>
      </pc:sldChg>
      <pc:sldChg chg="del">
        <pc:chgData name="Łukasz Połomski" userId="95c9a013-77e2-49a6-bb6e-da580f9fabbe" providerId="ADAL" clId="{A11D3613-FA04-4C49-A0B7-8BD9AA3ACFC5}" dt="2024-02-28T17:06:30.604" v="0" actId="47"/>
        <pc:sldMkLst>
          <pc:docMk/>
          <pc:sldMk cId="1184796742" sldId="294"/>
        </pc:sldMkLst>
      </pc:sldChg>
      <pc:sldChg chg="del">
        <pc:chgData name="Łukasz Połomski" userId="95c9a013-77e2-49a6-bb6e-da580f9fabbe" providerId="ADAL" clId="{A11D3613-FA04-4C49-A0B7-8BD9AA3ACFC5}" dt="2024-02-28T17:06:30.604" v="0" actId="47"/>
        <pc:sldMkLst>
          <pc:docMk/>
          <pc:sldMk cId="1647041401" sldId="295"/>
        </pc:sldMkLst>
      </pc:sldChg>
      <pc:sldChg chg="del">
        <pc:chgData name="Łukasz Połomski" userId="95c9a013-77e2-49a6-bb6e-da580f9fabbe" providerId="ADAL" clId="{A11D3613-FA04-4C49-A0B7-8BD9AA3ACFC5}" dt="2024-02-28T17:06:30.604" v="0" actId="47"/>
        <pc:sldMkLst>
          <pc:docMk/>
          <pc:sldMk cId="3063872721" sldId="296"/>
        </pc:sldMkLst>
      </pc:sldChg>
      <pc:sldChg chg="del">
        <pc:chgData name="Łukasz Połomski" userId="95c9a013-77e2-49a6-bb6e-da580f9fabbe" providerId="ADAL" clId="{A11D3613-FA04-4C49-A0B7-8BD9AA3ACFC5}" dt="2024-02-28T17:06:30.604" v="0" actId="47"/>
        <pc:sldMkLst>
          <pc:docMk/>
          <pc:sldMk cId="898937397" sldId="297"/>
        </pc:sldMkLst>
      </pc:sldChg>
      <pc:sldChg chg="del">
        <pc:chgData name="Łukasz Połomski" userId="95c9a013-77e2-49a6-bb6e-da580f9fabbe" providerId="ADAL" clId="{A11D3613-FA04-4C49-A0B7-8BD9AA3ACFC5}" dt="2024-02-28T17:06:30.604" v="0" actId="47"/>
        <pc:sldMkLst>
          <pc:docMk/>
          <pc:sldMk cId="2319134353" sldId="298"/>
        </pc:sldMkLst>
      </pc:sldChg>
      <pc:sldChg chg="del">
        <pc:chgData name="Łukasz Połomski" userId="95c9a013-77e2-49a6-bb6e-da580f9fabbe" providerId="ADAL" clId="{A11D3613-FA04-4C49-A0B7-8BD9AA3ACFC5}" dt="2024-02-28T17:07:01.751" v="6" actId="47"/>
        <pc:sldMkLst>
          <pc:docMk/>
          <pc:sldMk cId="3613808362" sldId="299"/>
        </pc:sldMkLst>
      </pc:sldChg>
      <pc:sldChg chg="del">
        <pc:chgData name="Łukasz Połomski" userId="95c9a013-77e2-49a6-bb6e-da580f9fabbe" providerId="ADAL" clId="{A11D3613-FA04-4C49-A0B7-8BD9AA3ACFC5}" dt="2024-02-28T17:07:01.751" v="6" actId="47"/>
        <pc:sldMkLst>
          <pc:docMk/>
          <pc:sldMk cId="4072020315" sldId="300"/>
        </pc:sldMkLst>
      </pc:sldChg>
      <pc:sldChg chg="del">
        <pc:chgData name="Łukasz Połomski" userId="95c9a013-77e2-49a6-bb6e-da580f9fabbe" providerId="ADAL" clId="{A11D3613-FA04-4C49-A0B7-8BD9AA3ACFC5}" dt="2024-02-28T17:07:21.649" v="7" actId="47"/>
        <pc:sldMkLst>
          <pc:docMk/>
          <pc:sldMk cId="2372218513" sldId="301"/>
        </pc:sldMkLst>
      </pc:sldChg>
      <pc:sldChg chg="del">
        <pc:chgData name="Łukasz Połomski" userId="95c9a013-77e2-49a6-bb6e-da580f9fabbe" providerId="ADAL" clId="{A11D3613-FA04-4C49-A0B7-8BD9AA3ACFC5}" dt="2024-02-28T17:07:01.751" v="6" actId="47"/>
        <pc:sldMkLst>
          <pc:docMk/>
          <pc:sldMk cId="1708998193" sldId="302"/>
        </pc:sldMkLst>
      </pc:sldChg>
      <pc:sldChg chg="del">
        <pc:chgData name="Łukasz Połomski" userId="95c9a013-77e2-49a6-bb6e-da580f9fabbe" providerId="ADAL" clId="{A11D3613-FA04-4C49-A0B7-8BD9AA3ACFC5}" dt="2024-02-28T17:06:30.604" v="0" actId="47"/>
        <pc:sldMkLst>
          <pc:docMk/>
          <pc:sldMk cId="2682619969" sldId="303"/>
        </pc:sldMkLst>
      </pc:sldChg>
      <pc:sldChg chg="del">
        <pc:chgData name="Łukasz Połomski" userId="95c9a013-77e2-49a6-bb6e-da580f9fabbe" providerId="ADAL" clId="{A11D3613-FA04-4C49-A0B7-8BD9AA3ACFC5}" dt="2024-02-28T17:06:30.604" v="0" actId="47"/>
        <pc:sldMkLst>
          <pc:docMk/>
          <pc:sldMk cId="1258497058" sldId="304"/>
        </pc:sldMkLst>
      </pc:sldChg>
      <pc:sldChg chg="del">
        <pc:chgData name="Łukasz Połomski" userId="95c9a013-77e2-49a6-bb6e-da580f9fabbe" providerId="ADAL" clId="{A11D3613-FA04-4C49-A0B7-8BD9AA3ACFC5}" dt="2024-02-28T17:06:30.604" v="0" actId="47"/>
        <pc:sldMkLst>
          <pc:docMk/>
          <pc:sldMk cId="429603656" sldId="305"/>
        </pc:sldMkLst>
      </pc:sldChg>
      <pc:sldChg chg="del">
        <pc:chgData name="Łukasz Połomski" userId="95c9a013-77e2-49a6-bb6e-da580f9fabbe" providerId="ADAL" clId="{A11D3613-FA04-4C49-A0B7-8BD9AA3ACFC5}" dt="2024-02-28T17:06:30.604" v="0" actId="47"/>
        <pc:sldMkLst>
          <pc:docMk/>
          <pc:sldMk cId="3784827743" sldId="306"/>
        </pc:sldMkLst>
      </pc:sldChg>
      <pc:sldChg chg="addSp delSp modSp mod ord delAnim">
        <pc:chgData name="Łukasz Połomski" userId="95c9a013-77e2-49a6-bb6e-da580f9fabbe" providerId="ADAL" clId="{A11D3613-FA04-4C49-A0B7-8BD9AA3ACFC5}" dt="2024-02-28T17:10:01.204" v="154" actId="14100"/>
        <pc:sldMkLst>
          <pc:docMk/>
          <pc:sldMk cId="1760263146" sldId="309"/>
        </pc:sldMkLst>
        <pc:spChg chg="del">
          <ac:chgData name="Łukasz Połomski" userId="95c9a013-77e2-49a6-bb6e-da580f9fabbe" providerId="ADAL" clId="{A11D3613-FA04-4C49-A0B7-8BD9AA3ACFC5}" dt="2024-02-28T17:08:41.328" v="137" actId="478"/>
          <ac:spMkLst>
            <pc:docMk/>
            <pc:sldMk cId="1760263146" sldId="309"/>
            <ac:spMk id="2" creationId="{EEC4FAF5-6787-271F-8655-4BA4EF0DD092}"/>
          </ac:spMkLst>
        </pc:spChg>
        <pc:spChg chg="add del mod">
          <ac:chgData name="Łukasz Połomski" userId="95c9a013-77e2-49a6-bb6e-da580f9fabbe" providerId="ADAL" clId="{A11D3613-FA04-4C49-A0B7-8BD9AA3ACFC5}" dt="2024-02-28T17:08:43.198" v="138" actId="478"/>
          <ac:spMkLst>
            <pc:docMk/>
            <pc:sldMk cId="1760263146" sldId="309"/>
            <ac:spMk id="4" creationId="{175DD818-C85E-F8DF-AF93-5E0B5FCF0CB1}"/>
          </ac:spMkLst>
        </pc:spChg>
        <pc:picChg chg="mod">
          <ac:chgData name="Łukasz Połomski" userId="95c9a013-77e2-49a6-bb6e-da580f9fabbe" providerId="ADAL" clId="{A11D3613-FA04-4C49-A0B7-8BD9AA3ACFC5}" dt="2024-02-28T17:09:43.875" v="148" actId="14100"/>
          <ac:picMkLst>
            <pc:docMk/>
            <pc:sldMk cId="1760263146" sldId="309"/>
            <ac:picMk id="6" creationId="{F57787B8-7DD8-C2AA-AED2-C74AAFE28840}"/>
          </ac:picMkLst>
        </pc:picChg>
        <pc:picChg chg="mod">
          <ac:chgData name="Łukasz Połomski" userId="95c9a013-77e2-49a6-bb6e-da580f9fabbe" providerId="ADAL" clId="{A11D3613-FA04-4C49-A0B7-8BD9AA3ACFC5}" dt="2024-02-28T17:10:01.204" v="154" actId="14100"/>
          <ac:picMkLst>
            <pc:docMk/>
            <pc:sldMk cId="1760263146" sldId="309"/>
            <ac:picMk id="11" creationId="{86D3F33D-969A-9FA6-7B5E-AD024045ACC7}"/>
          </ac:picMkLst>
        </pc:picChg>
        <pc:picChg chg="del">
          <ac:chgData name="Łukasz Połomski" userId="95c9a013-77e2-49a6-bb6e-da580f9fabbe" providerId="ADAL" clId="{A11D3613-FA04-4C49-A0B7-8BD9AA3ACFC5}" dt="2024-02-28T17:08:35.437" v="135" actId="478"/>
          <ac:picMkLst>
            <pc:docMk/>
            <pc:sldMk cId="1760263146" sldId="309"/>
            <ac:picMk id="13" creationId="{EF1F4D90-4775-7FD4-CC9F-8FD19F8D78CD}"/>
          </ac:picMkLst>
        </pc:picChg>
        <pc:picChg chg="mod">
          <ac:chgData name="Łukasz Połomski" userId="95c9a013-77e2-49a6-bb6e-da580f9fabbe" providerId="ADAL" clId="{A11D3613-FA04-4C49-A0B7-8BD9AA3ACFC5}" dt="2024-02-28T17:09:53.867" v="153" actId="14100"/>
          <ac:picMkLst>
            <pc:docMk/>
            <pc:sldMk cId="1760263146" sldId="309"/>
            <ac:picMk id="15" creationId="{C250B05C-E013-5A2F-0591-FEBCE9B1A093}"/>
          </ac:picMkLst>
        </pc:picChg>
      </pc:sldChg>
      <pc:sldChg chg="del">
        <pc:chgData name="Łukasz Połomski" userId="95c9a013-77e2-49a6-bb6e-da580f9fabbe" providerId="ADAL" clId="{A11D3613-FA04-4C49-A0B7-8BD9AA3ACFC5}" dt="2024-02-28T17:06:43.664" v="1" actId="47"/>
        <pc:sldMkLst>
          <pc:docMk/>
          <pc:sldMk cId="1144836111" sldId="310"/>
        </pc:sldMkLst>
      </pc:sldChg>
      <pc:sldChg chg="del">
        <pc:chgData name="Łukasz Połomski" userId="95c9a013-77e2-49a6-bb6e-da580f9fabbe" providerId="ADAL" clId="{A11D3613-FA04-4C49-A0B7-8BD9AA3ACFC5}" dt="2024-02-28T17:07:01.751" v="6" actId="47"/>
        <pc:sldMkLst>
          <pc:docMk/>
          <pc:sldMk cId="2097093706" sldId="312"/>
        </pc:sldMkLst>
      </pc:sldChg>
      <pc:sldChg chg="del">
        <pc:chgData name="Łukasz Połomski" userId="95c9a013-77e2-49a6-bb6e-da580f9fabbe" providerId="ADAL" clId="{A11D3613-FA04-4C49-A0B7-8BD9AA3ACFC5}" dt="2024-02-28T17:07:01.751" v="6" actId="47"/>
        <pc:sldMkLst>
          <pc:docMk/>
          <pc:sldMk cId="324636001" sldId="314"/>
        </pc:sldMkLst>
      </pc:sldChg>
      <pc:sldChg chg="del">
        <pc:chgData name="Łukasz Połomski" userId="95c9a013-77e2-49a6-bb6e-da580f9fabbe" providerId="ADAL" clId="{A11D3613-FA04-4C49-A0B7-8BD9AA3ACFC5}" dt="2024-02-28T17:07:01.751" v="6" actId="47"/>
        <pc:sldMkLst>
          <pc:docMk/>
          <pc:sldMk cId="1211955954" sldId="315"/>
        </pc:sldMkLst>
      </pc:sldChg>
      <pc:sldChg chg="del">
        <pc:chgData name="Łukasz Połomski" userId="95c9a013-77e2-49a6-bb6e-da580f9fabbe" providerId="ADAL" clId="{A11D3613-FA04-4C49-A0B7-8BD9AA3ACFC5}" dt="2024-02-28T17:07:01.751" v="6" actId="47"/>
        <pc:sldMkLst>
          <pc:docMk/>
          <pc:sldMk cId="1043873387" sldId="316"/>
        </pc:sldMkLst>
      </pc:sldChg>
      <pc:sldChg chg="del">
        <pc:chgData name="Łukasz Połomski" userId="95c9a013-77e2-49a6-bb6e-da580f9fabbe" providerId="ADAL" clId="{A11D3613-FA04-4C49-A0B7-8BD9AA3ACFC5}" dt="2024-02-28T17:07:01.751" v="6" actId="47"/>
        <pc:sldMkLst>
          <pc:docMk/>
          <pc:sldMk cId="3368819198" sldId="317"/>
        </pc:sldMkLst>
      </pc:sldChg>
      <pc:sldChg chg="del">
        <pc:chgData name="Łukasz Połomski" userId="95c9a013-77e2-49a6-bb6e-da580f9fabbe" providerId="ADAL" clId="{A11D3613-FA04-4C49-A0B7-8BD9AA3ACFC5}" dt="2024-02-28T17:07:01.751" v="6" actId="47"/>
        <pc:sldMkLst>
          <pc:docMk/>
          <pc:sldMk cId="2673085976" sldId="318"/>
        </pc:sldMkLst>
      </pc:sldChg>
      <pc:sldChg chg="del">
        <pc:chgData name="Łukasz Połomski" userId="95c9a013-77e2-49a6-bb6e-da580f9fabbe" providerId="ADAL" clId="{A11D3613-FA04-4C49-A0B7-8BD9AA3ACFC5}" dt="2024-02-28T17:07:01.751" v="6" actId="47"/>
        <pc:sldMkLst>
          <pc:docMk/>
          <pc:sldMk cId="61308254" sldId="319"/>
        </pc:sldMkLst>
      </pc:sldChg>
      <pc:sldChg chg="del">
        <pc:chgData name="Łukasz Połomski" userId="95c9a013-77e2-49a6-bb6e-da580f9fabbe" providerId="ADAL" clId="{A11D3613-FA04-4C49-A0B7-8BD9AA3ACFC5}" dt="2024-02-28T17:07:01.751" v="6" actId="47"/>
        <pc:sldMkLst>
          <pc:docMk/>
          <pc:sldMk cId="3824199918" sldId="320"/>
        </pc:sldMkLst>
      </pc:sldChg>
      <pc:sldChg chg="del">
        <pc:chgData name="Łukasz Połomski" userId="95c9a013-77e2-49a6-bb6e-da580f9fabbe" providerId="ADAL" clId="{A11D3613-FA04-4C49-A0B7-8BD9AA3ACFC5}" dt="2024-02-28T17:07:21.649" v="7" actId="47"/>
        <pc:sldMkLst>
          <pc:docMk/>
          <pc:sldMk cId="1286724837" sldId="322"/>
        </pc:sldMkLst>
      </pc:sldChg>
      <pc:sldChg chg="addSp modSp add mod ord modAnim">
        <pc:chgData name="Łukasz Połomski" userId="95c9a013-77e2-49a6-bb6e-da580f9fabbe" providerId="ADAL" clId="{A11D3613-FA04-4C49-A0B7-8BD9AA3ACFC5}" dt="2024-03-10T09:35:42.090" v="1715" actId="20577"/>
        <pc:sldMkLst>
          <pc:docMk/>
          <pc:sldMk cId="1490575443" sldId="323"/>
        </pc:sldMkLst>
        <pc:spChg chg="add mod">
          <ac:chgData name="Łukasz Połomski" userId="95c9a013-77e2-49a6-bb6e-da580f9fabbe" providerId="ADAL" clId="{A11D3613-FA04-4C49-A0B7-8BD9AA3ACFC5}" dt="2024-03-10T09:35:42.090" v="1715" actId="20577"/>
          <ac:spMkLst>
            <pc:docMk/>
            <pc:sldMk cId="1490575443" sldId="323"/>
            <ac:spMk id="4" creationId="{C53F26B6-5635-F516-61D2-D28FE76C476E}"/>
          </ac:spMkLst>
        </pc:spChg>
        <pc:spChg chg="mod">
          <ac:chgData name="Łukasz Połomski" userId="95c9a013-77e2-49a6-bb6e-da580f9fabbe" providerId="ADAL" clId="{A11D3613-FA04-4C49-A0B7-8BD9AA3ACFC5}" dt="2024-03-10T09:34:53.250" v="1704" actId="1076"/>
          <ac:spMkLst>
            <pc:docMk/>
            <pc:sldMk cId="1490575443" sldId="323"/>
            <ac:spMk id="5" creationId="{DF6D18A8-6BBB-DF23-CC9D-3FBDD30EF3EB}"/>
          </ac:spMkLst>
        </pc:spChg>
        <pc:spChg chg="mod">
          <ac:chgData name="Łukasz Połomski" userId="95c9a013-77e2-49a6-bb6e-da580f9fabbe" providerId="ADAL" clId="{A11D3613-FA04-4C49-A0B7-8BD9AA3ACFC5}" dt="2024-03-10T09:34:38.780" v="1702" actId="1076"/>
          <ac:spMkLst>
            <pc:docMk/>
            <pc:sldMk cId="1490575443" sldId="323"/>
            <ac:spMk id="6" creationId="{595CD9D1-F556-9337-DF8B-F5246E448069}"/>
          </ac:spMkLst>
        </pc:spChg>
        <pc:spChg chg="mod">
          <ac:chgData name="Łukasz Połomski" userId="95c9a013-77e2-49a6-bb6e-da580f9fabbe" providerId="ADAL" clId="{A11D3613-FA04-4C49-A0B7-8BD9AA3ACFC5}" dt="2024-03-10T09:35:27.168" v="1706" actId="1076"/>
          <ac:spMkLst>
            <pc:docMk/>
            <pc:sldMk cId="1490575443" sldId="323"/>
            <ac:spMk id="8" creationId="{96563004-9ADF-A8A4-ED93-D14CBD14C6E1}"/>
          </ac:spMkLst>
        </pc:spChg>
        <pc:picChg chg="add mod">
          <ac:chgData name="Łukasz Połomski" userId="95c9a013-77e2-49a6-bb6e-da580f9fabbe" providerId="ADAL" clId="{A11D3613-FA04-4C49-A0B7-8BD9AA3ACFC5}" dt="2024-03-10T09:35:29.392" v="1707" actId="1076"/>
          <ac:picMkLst>
            <pc:docMk/>
            <pc:sldMk cId="1490575443" sldId="323"/>
            <ac:picMk id="3" creationId="{0AFB19E9-506E-6DA1-838D-D5628A7C3614}"/>
          </ac:picMkLst>
        </pc:picChg>
        <pc:picChg chg="mod">
          <ac:chgData name="Łukasz Połomski" userId="95c9a013-77e2-49a6-bb6e-da580f9fabbe" providerId="ADAL" clId="{A11D3613-FA04-4C49-A0B7-8BD9AA3ACFC5}" dt="2024-03-10T09:34:31.881" v="1700" actId="1076"/>
          <ac:picMkLst>
            <pc:docMk/>
            <pc:sldMk cId="1490575443" sldId="323"/>
            <ac:picMk id="7" creationId="{158DD4C1-ECF4-3258-7B39-C5A3B69A29BB}"/>
          </ac:picMkLst>
        </pc:picChg>
        <pc:picChg chg="mod modCrop">
          <ac:chgData name="Łukasz Połomski" userId="95c9a013-77e2-49a6-bb6e-da580f9fabbe" providerId="ADAL" clId="{A11D3613-FA04-4C49-A0B7-8BD9AA3ACFC5}" dt="2024-03-10T09:35:01.538" v="1705" actId="732"/>
          <ac:picMkLst>
            <pc:docMk/>
            <pc:sldMk cId="1490575443" sldId="323"/>
            <ac:picMk id="10" creationId="{8B146565-7804-4F31-669F-E900D8212C98}"/>
          </ac:picMkLst>
        </pc:picChg>
        <pc:picChg chg="mod modCrop">
          <ac:chgData name="Łukasz Połomski" userId="95c9a013-77e2-49a6-bb6e-da580f9fabbe" providerId="ADAL" clId="{A11D3613-FA04-4C49-A0B7-8BD9AA3ACFC5}" dt="2024-03-10T09:34:46.673" v="1703" actId="1076"/>
          <ac:picMkLst>
            <pc:docMk/>
            <pc:sldMk cId="1490575443" sldId="323"/>
            <ac:picMk id="12" creationId="{1119CAD0-06C9-94AB-EAD0-D2EA0C317123}"/>
          </ac:picMkLst>
        </pc:picChg>
      </pc:sldChg>
      <pc:sldChg chg="addSp delSp modSp del mod ord">
        <pc:chgData name="Łukasz Połomski" userId="95c9a013-77e2-49a6-bb6e-da580f9fabbe" providerId="ADAL" clId="{A11D3613-FA04-4C49-A0B7-8BD9AA3ACFC5}" dt="2024-03-10T09:30:20.673" v="1638" actId="2696"/>
        <pc:sldMkLst>
          <pc:docMk/>
          <pc:sldMk cId="2288692202" sldId="323"/>
        </pc:sldMkLst>
        <pc:spChg chg="del">
          <ac:chgData name="Łukasz Połomski" userId="95c9a013-77e2-49a6-bb6e-da580f9fabbe" providerId="ADAL" clId="{A11D3613-FA04-4C49-A0B7-8BD9AA3ACFC5}" dt="2024-02-28T17:09:16.064" v="144" actId="478"/>
          <ac:spMkLst>
            <pc:docMk/>
            <pc:sldMk cId="2288692202" sldId="323"/>
            <ac:spMk id="2" creationId="{EEC4FAF5-6787-271F-8655-4BA4EF0DD092}"/>
          </ac:spMkLst>
        </pc:spChg>
        <pc:spChg chg="del">
          <ac:chgData name="Łukasz Połomski" userId="95c9a013-77e2-49a6-bb6e-da580f9fabbe" providerId="ADAL" clId="{A11D3613-FA04-4C49-A0B7-8BD9AA3ACFC5}" dt="2024-02-28T17:09:19.455" v="146" actId="478"/>
          <ac:spMkLst>
            <pc:docMk/>
            <pc:sldMk cId="2288692202" sldId="323"/>
            <ac:spMk id="3" creationId="{7600CDF6-82AD-EA37-2F9C-616DE266B0E7}"/>
          </ac:spMkLst>
        </pc:spChg>
        <pc:spChg chg="add del mod">
          <ac:chgData name="Łukasz Połomski" userId="95c9a013-77e2-49a6-bb6e-da580f9fabbe" providerId="ADAL" clId="{A11D3613-FA04-4C49-A0B7-8BD9AA3ACFC5}" dt="2024-02-28T17:09:18.034" v="145" actId="478"/>
          <ac:spMkLst>
            <pc:docMk/>
            <pc:sldMk cId="2288692202" sldId="323"/>
            <ac:spMk id="9" creationId="{21AE9DAC-9A0E-C2C4-CBDB-1A0D73550BEF}"/>
          </ac:spMkLst>
        </pc:spChg>
      </pc:sldChg>
      <pc:sldChg chg="del">
        <pc:chgData name="Łukasz Połomski" userId="95c9a013-77e2-49a6-bb6e-da580f9fabbe" providerId="ADAL" clId="{A11D3613-FA04-4C49-A0B7-8BD9AA3ACFC5}" dt="2024-02-28T17:09:01.118" v="143" actId="47"/>
        <pc:sldMkLst>
          <pc:docMk/>
          <pc:sldMk cId="3374311463" sldId="324"/>
        </pc:sldMkLst>
      </pc:sldChg>
      <pc:sldChg chg="del">
        <pc:chgData name="Łukasz Połomski" userId="95c9a013-77e2-49a6-bb6e-da580f9fabbe" providerId="ADAL" clId="{A11D3613-FA04-4C49-A0B7-8BD9AA3ACFC5}" dt="2024-02-28T17:07:21.649" v="7" actId="47"/>
        <pc:sldMkLst>
          <pc:docMk/>
          <pc:sldMk cId="3680165853" sldId="325"/>
        </pc:sldMkLst>
      </pc:sldChg>
      <pc:sldChg chg="del">
        <pc:chgData name="Łukasz Połomski" userId="95c9a013-77e2-49a6-bb6e-da580f9fabbe" providerId="ADAL" clId="{A11D3613-FA04-4C49-A0B7-8BD9AA3ACFC5}" dt="2024-02-28T17:07:21.649" v="7" actId="47"/>
        <pc:sldMkLst>
          <pc:docMk/>
          <pc:sldMk cId="2018037859" sldId="326"/>
        </pc:sldMkLst>
      </pc:sldChg>
      <pc:sldChg chg="del">
        <pc:chgData name="Łukasz Połomski" userId="95c9a013-77e2-49a6-bb6e-da580f9fabbe" providerId="ADAL" clId="{A11D3613-FA04-4C49-A0B7-8BD9AA3ACFC5}" dt="2024-02-28T17:07:21.649" v="7" actId="47"/>
        <pc:sldMkLst>
          <pc:docMk/>
          <pc:sldMk cId="1388509762" sldId="327"/>
        </pc:sldMkLst>
      </pc:sldChg>
      <pc:sldChg chg="del">
        <pc:chgData name="Łukasz Połomski" userId="95c9a013-77e2-49a6-bb6e-da580f9fabbe" providerId="ADAL" clId="{A11D3613-FA04-4C49-A0B7-8BD9AA3ACFC5}" dt="2024-02-28T17:07:21.649" v="7" actId="47"/>
        <pc:sldMkLst>
          <pc:docMk/>
          <pc:sldMk cId="4244017545" sldId="328"/>
        </pc:sldMkLst>
      </pc:sldChg>
      <pc:sldChg chg="del">
        <pc:chgData name="Łukasz Połomski" userId="95c9a013-77e2-49a6-bb6e-da580f9fabbe" providerId="ADAL" clId="{A11D3613-FA04-4C49-A0B7-8BD9AA3ACFC5}" dt="2024-02-28T17:07:21.649" v="7" actId="47"/>
        <pc:sldMkLst>
          <pc:docMk/>
          <pc:sldMk cId="1331664616" sldId="329"/>
        </pc:sldMkLst>
      </pc:sldChg>
      <pc:sldChg chg="del">
        <pc:chgData name="Łukasz Połomski" userId="95c9a013-77e2-49a6-bb6e-da580f9fabbe" providerId="ADAL" clId="{A11D3613-FA04-4C49-A0B7-8BD9AA3ACFC5}" dt="2024-02-28T17:07:21.649" v="7" actId="47"/>
        <pc:sldMkLst>
          <pc:docMk/>
          <pc:sldMk cId="416914228" sldId="330"/>
        </pc:sldMkLst>
      </pc:sldChg>
      <pc:sldChg chg="del">
        <pc:chgData name="Łukasz Połomski" userId="95c9a013-77e2-49a6-bb6e-da580f9fabbe" providerId="ADAL" clId="{A11D3613-FA04-4C49-A0B7-8BD9AA3ACFC5}" dt="2024-02-28T17:07:21.649" v="7" actId="47"/>
        <pc:sldMkLst>
          <pc:docMk/>
          <pc:sldMk cId="255330132" sldId="331"/>
        </pc:sldMkLst>
      </pc:sldChg>
      <pc:sldChg chg="del">
        <pc:chgData name="Łukasz Połomski" userId="95c9a013-77e2-49a6-bb6e-da580f9fabbe" providerId="ADAL" clId="{A11D3613-FA04-4C49-A0B7-8BD9AA3ACFC5}" dt="2024-02-28T17:07:21.649" v="7" actId="47"/>
        <pc:sldMkLst>
          <pc:docMk/>
          <pc:sldMk cId="936358108" sldId="332"/>
        </pc:sldMkLst>
      </pc:sldChg>
      <pc:sldChg chg="del">
        <pc:chgData name="Łukasz Połomski" userId="95c9a013-77e2-49a6-bb6e-da580f9fabbe" providerId="ADAL" clId="{A11D3613-FA04-4C49-A0B7-8BD9AA3ACFC5}" dt="2024-02-28T17:07:21.649" v="7" actId="47"/>
        <pc:sldMkLst>
          <pc:docMk/>
          <pc:sldMk cId="3560400200" sldId="333"/>
        </pc:sldMkLst>
      </pc:sldChg>
      <pc:sldChg chg="del">
        <pc:chgData name="Łukasz Połomski" userId="95c9a013-77e2-49a6-bb6e-da580f9fabbe" providerId="ADAL" clId="{A11D3613-FA04-4C49-A0B7-8BD9AA3ACFC5}" dt="2024-02-28T17:07:21.649" v="7" actId="47"/>
        <pc:sldMkLst>
          <pc:docMk/>
          <pc:sldMk cId="279454608" sldId="335"/>
        </pc:sldMkLst>
      </pc:sldChg>
      <pc:sldChg chg="del">
        <pc:chgData name="Łukasz Połomski" userId="95c9a013-77e2-49a6-bb6e-da580f9fabbe" providerId="ADAL" clId="{A11D3613-FA04-4C49-A0B7-8BD9AA3ACFC5}" dt="2024-02-28T17:07:21.649" v="7" actId="47"/>
        <pc:sldMkLst>
          <pc:docMk/>
          <pc:sldMk cId="1347913261" sldId="336"/>
        </pc:sldMkLst>
      </pc:sldChg>
      <pc:sldChg chg="del">
        <pc:chgData name="Łukasz Połomski" userId="95c9a013-77e2-49a6-bb6e-da580f9fabbe" providerId="ADAL" clId="{A11D3613-FA04-4C49-A0B7-8BD9AA3ACFC5}" dt="2024-02-28T17:07:21.649" v="7" actId="47"/>
        <pc:sldMkLst>
          <pc:docMk/>
          <pc:sldMk cId="240915020" sldId="337"/>
        </pc:sldMkLst>
      </pc:sldChg>
      <pc:sldChg chg="del">
        <pc:chgData name="Łukasz Połomski" userId="95c9a013-77e2-49a6-bb6e-da580f9fabbe" providerId="ADAL" clId="{A11D3613-FA04-4C49-A0B7-8BD9AA3ACFC5}" dt="2024-02-28T17:07:21.649" v="7" actId="47"/>
        <pc:sldMkLst>
          <pc:docMk/>
          <pc:sldMk cId="3533090885" sldId="338"/>
        </pc:sldMkLst>
      </pc:sldChg>
      <pc:sldChg chg="del">
        <pc:chgData name="Łukasz Połomski" userId="95c9a013-77e2-49a6-bb6e-da580f9fabbe" providerId="ADAL" clId="{A11D3613-FA04-4C49-A0B7-8BD9AA3ACFC5}" dt="2024-02-28T17:07:21.649" v="7" actId="47"/>
        <pc:sldMkLst>
          <pc:docMk/>
          <pc:sldMk cId="318236388" sldId="339"/>
        </pc:sldMkLst>
      </pc:sldChg>
      <pc:sldChg chg="del">
        <pc:chgData name="Łukasz Połomski" userId="95c9a013-77e2-49a6-bb6e-da580f9fabbe" providerId="ADAL" clId="{A11D3613-FA04-4C49-A0B7-8BD9AA3ACFC5}" dt="2024-02-28T17:07:21.649" v="7" actId="47"/>
        <pc:sldMkLst>
          <pc:docMk/>
          <pc:sldMk cId="2606287322" sldId="340"/>
        </pc:sldMkLst>
      </pc:sldChg>
      <pc:sldChg chg="del">
        <pc:chgData name="Łukasz Połomski" userId="95c9a013-77e2-49a6-bb6e-da580f9fabbe" providerId="ADAL" clId="{A11D3613-FA04-4C49-A0B7-8BD9AA3ACFC5}" dt="2024-02-28T17:07:21.649" v="7" actId="47"/>
        <pc:sldMkLst>
          <pc:docMk/>
          <pc:sldMk cId="455738644" sldId="342"/>
        </pc:sldMkLst>
      </pc:sldChg>
      <pc:sldChg chg="del">
        <pc:chgData name="Łukasz Połomski" userId="95c9a013-77e2-49a6-bb6e-da580f9fabbe" providerId="ADAL" clId="{A11D3613-FA04-4C49-A0B7-8BD9AA3ACFC5}" dt="2024-02-28T17:07:21.649" v="7" actId="47"/>
        <pc:sldMkLst>
          <pc:docMk/>
          <pc:sldMk cId="2462263129" sldId="343"/>
        </pc:sldMkLst>
      </pc:sldChg>
      <pc:sldChg chg="del">
        <pc:chgData name="Łukasz Połomski" userId="95c9a013-77e2-49a6-bb6e-da580f9fabbe" providerId="ADAL" clId="{A11D3613-FA04-4C49-A0B7-8BD9AA3ACFC5}" dt="2024-02-28T17:07:21.649" v="7" actId="47"/>
        <pc:sldMkLst>
          <pc:docMk/>
          <pc:sldMk cId="308077427" sldId="344"/>
        </pc:sldMkLst>
      </pc:sldChg>
      <pc:sldChg chg="add">
        <pc:chgData name="Łukasz Połomski" userId="95c9a013-77e2-49a6-bb6e-da580f9fabbe" providerId="ADAL" clId="{A11D3613-FA04-4C49-A0B7-8BD9AA3ACFC5}" dt="2024-03-10T09:46:48.560" v="1943"/>
        <pc:sldMkLst>
          <pc:docMk/>
          <pc:sldMk cId="1820282514" sldId="345"/>
        </pc:sldMkLst>
      </pc:sldChg>
      <pc:sldChg chg="del ord">
        <pc:chgData name="Łukasz Połomski" userId="95c9a013-77e2-49a6-bb6e-da580f9fabbe" providerId="ADAL" clId="{A11D3613-FA04-4C49-A0B7-8BD9AA3ACFC5}" dt="2024-03-10T09:46:45.824" v="1942" actId="2696"/>
        <pc:sldMkLst>
          <pc:docMk/>
          <pc:sldMk cId="3494062865" sldId="345"/>
        </pc:sldMkLst>
      </pc:sldChg>
      <pc:sldChg chg="del">
        <pc:chgData name="Łukasz Połomski" userId="95c9a013-77e2-49a6-bb6e-da580f9fabbe" providerId="ADAL" clId="{A11D3613-FA04-4C49-A0B7-8BD9AA3ACFC5}" dt="2024-02-28T17:07:21.649" v="7" actId="47"/>
        <pc:sldMkLst>
          <pc:docMk/>
          <pc:sldMk cId="310947692" sldId="346"/>
        </pc:sldMkLst>
      </pc:sldChg>
      <pc:sldChg chg="addSp delSp modSp new mod ord">
        <pc:chgData name="Łukasz Połomski" userId="95c9a013-77e2-49a6-bb6e-da580f9fabbe" providerId="ADAL" clId="{A11D3613-FA04-4C49-A0B7-8BD9AA3ACFC5}" dt="2024-03-09T17:00:47.104" v="1565"/>
        <pc:sldMkLst>
          <pc:docMk/>
          <pc:sldMk cId="3755825112" sldId="347"/>
        </pc:sldMkLst>
        <pc:spChg chg="del">
          <ac:chgData name="Łukasz Połomski" userId="95c9a013-77e2-49a6-bb6e-da580f9fabbe" providerId="ADAL" clId="{A11D3613-FA04-4C49-A0B7-8BD9AA3ACFC5}" dt="2024-03-09T11:51:09.256" v="572" actId="478"/>
          <ac:spMkLst>
            <pc:docMk/>
            <pc:sldMk cId="3755825112" sldId="347"/>
            <ac:spMk id="2" creationId="{0723F42E-221D-CC09-307F-3446F9550887}"/>
          </ac:spMkLst>
        </pc:spChg>
        <pc:spChg chg="del">
          <ac:chgData name="Łukasz Połomski" userId="95c9a013-77e2-49a6-bb6e-da580f9fabbe" providerId="ADAL" clId="{A11D3613-FA04-4C49-A0B7-8BD9AA3ACFC5}" dt="2024-03-09T11:51:11.298" v="573" actId="478"/>
          <ac:spMkLst>
            <pc:docMk/>
            <pc:sldMk cId="3755825112" sldId="347"/>
            <ac:spMk id="3" creationId="{7A01B441-21B7-A6D3-4BE3-41F970480939}"/>
          </ac:spMkLst>
        </pc:spChg>
        <pc:spChg chg="add mod">
          <ac:chgData name="Łukasz Połomski" userId="95c9a013-77e2-49a6-bb6e-da580f9fabbe" providerId="ADAL" clId="{A11D3613-FA04-4C49-A0B7-8BD9AA3ACFC5}" dt="2024-03-09T12:13:46.981" v="707" actId="403"/>
          <ac:spMkLst>
            <pc:docMk/>
            <pc:sldMk cId="3755825112" sldId="347"/>
            <ac:spMk id="4" creationId="{821F835A-9729-6A18-5314-21996C2E7988}"/>
          </ac:spMkLst>
        </pc:spChg>
      </pc:sldChg>
      <pc:sldChg chg="new del">
        <pc:chgData name="Łukasz Połomski" userId="95c9a013-77e2-49a6-bb6e-da580f9fabbe" providerId="ADAL" clId="{A11D3613-FA04-4C49-A0B7-8BD9AA3ACFC5}" dt="2024-02-28T17:10:17.726" v="188" actId="47"/>
        <pc:sldMkLst>
          <pc:docMk/>
          <pc:sldMk cId="342333351" sldId="348"/>
        </pc:sldMkLst>
      </pc:sldChg>
      <pc:sldChg chg="add">
        <pc:chgData name="Łukasz Połomski" userId="95c9a013-77e2-49a6-bb6e-da580f9fabbe" providerId="ADAL" clId="{A11D3613-FA04-4C49-A0B7-8BD9AA3ACFC5}" dt="2024-03-10T09:47:07.628" v="1949"/>
        <pc:sldMkLst>
          <pc:docMk/>
          <pc:sldMk cId="3772338739" sldId="349"/>
        </pc:sldMkLst>
      </pc:sldChg>
      <pc:sldChg chg="addSp delSp modSp new del mod ord modAnim">
        <pc:chgData name="Łukasz Połomski" userId="95c9a013-77e2-49a6-bb6e-da580f9fabbe" providerId="ADAL" clId="{A11D3613-FA04-4C49-A0B7-8BD9AA3ACFC5}" dt="2024-03-10T09:47:05.773" v="1948" actId="2696"/>
        <pc:sldMkLst>
          <pc:docMk/>
          <pc:sldMk cId="3791925296" sldId="349"/>
        </pc:sldMkLst>
        <pc:spChg chg="del mod">
          <ac:chgData name="Łukasz Połomski" userId="95c9a013-77e2-49a6-bb6e-da580f9fabbe" providerId="ADAL" clId="{A11D3613-FA04-4C49-A0B7-8BD9AA3ACFC5}" dt="2024-03-10T09:46:40.056" v="1940" actId="21"/>
          <ac:spMkLst>
            <pc:docMk/>
            <pc:sldMk cId="3791925296" sldId="349"/>
            <ac:spMk id="2" creationId="{D348710D-2D3D-8F40-F471-36F908E51878}"/>
          </ac:spMkLst>
        </pc:spChg>
        <pc:spChg chg="del">
          <ac:chgData name="Łukasz Połomski" userId="95c9a013-77e2-49a6-bb6e-da580f9fabbe" providerId="ADAL" clId="{A11D3613-FA04-4C49-A0B7-8BD9AA3ACFC5}" dt="2024-02-28T17:08:19.885" v="129" actId="478"/>
          <ac:spMkLst>
            <pc:docMk/>
            <pc:sldMk cId="3791925296" sldId="349"/>
            <ac:spMk id="3" creationId="{B96CF93B-C242-5EA1-8268-DB5595509B38}"/>
          </ac:spMkLst>
        </pc:spChg>
        <pc:spChg chg="add mod">
          <ac:chgData name="Łukasz Połomski" userId="95c9a013-77e2-49a6-bb6e-da580f9fabbe" providerId="ADAL" clId="{A11D3613-FA04-4C49-A0B7-8BD9AA3ACFC5}" dt="2024-03-10T09:46:40.056" v="1940" actId="21"/>
          <ac:spMkLst>
            <pc:docMk/>
            <pc:sldMk cId="3791925296" sldId="349"/>
            <ac:spMk id="5" creationId="{B2EB6D08-3ED5-77D1-5F09-8B12B1741780}"/>
          </ac:spMkLst>
        </pc:spChg>
        <pc:picChg chg="add mod">
          <ac:chgData name="Łukasz Połomski" userId="95c9a013-77e2-49a6-bb6e-da580f9fabbe" providerId="ADAL" clId="{A11D3613-FA04-4C49-A0B7-8BD9AA3ACFC5}" dt="2024-02-28T20:19:09.244" v="475" actId="1076"/>
          <ac:picMkLst>
            <pc:docMk/>
            <pc:sldMk cId="3791925296" sldId="349"/>
            <ac:picMk id="4" creationId="{D36E3B2C-3E1E-5E63-C5D1-981378D0A0EF}"/>
          </ac:picMkLst>
        </pc:picChg>
        <pc:picChg chg="add mod">
          <ac:chgData name="Łukasz Połomski" userId="95c9a013-77e2-49a6-bb6e-da580f9fabbe" providerId="ADAL" clId="{A11D3613-FA04-4C49-A0B7-8BD9AA3ACFC5}" dt="2024-02-28T20:00:58.691" v="315" actId="1076"/>
          <ac:picMkLst>
            <pc:docMk/>
            <pc:sldMk cId="3791925296" sldId="349"/>
            <ac:picMk id="6" creationId="{DBB78F17-E5E1-607F-CE11-80F346B3BBED}"/>
          </ac:picMkLst>
        </pc:picChg>
        <pc:picChg chg="add mod">
          <ac:chgData name="Łukasz Połomski" userId="95c9a013-77e2-49a6-bb6e-da580f9fabbe" providerId="ADAL" clId="{A11D3613-FA04-4C49-A0B7-8BD9AA3ACFC5}" dt="2024-02-28T20:19:15.849" v="479"/>
          <ac:picMkLst>
            <pc:docMk/>
            <pc:sldMk cId="3791925296" sldId="349"/>
            <ac:picMk id="11" creationId="{E56A1C39-D610-F0AE-83E4-133E33E50E0B}"/>
          </ac:picMkLst>
        </pc:picChg>
        <pc:picChg chg="add mod">
          <ac:chgData name="Łukasz Połomski" userId="95c9a013-77e2-49a6-bb6e-da580f9fabbe" providerId="ADAL" clId="{A11D3613-FA04-4C49-A0B7-8BD9AA3ACFC5}" dt="2024-02-28T20:03:19.327" v="334"/>
          <ac:picMkLst>
            <pc:docMk/>
            <pc:sldMk cId="3791925296" sldId="349"/>
            <ac:picMk id="13" creationId="{D1C0362C-20E3-6A93-0656-E31A76EBC9CC}"/>
          </ac:picMkLst>
        </pc:picChg>
      </pc:sldChg>
      <pc:sldChg chg="new del">
        <pc:chgData name="Łukasz Połomski" userId="95c9a013-77e2-49a6-bb6e-da580f9fabbe" providerId="ADAL" clId="{A11D3613-FA04-4C49-A0B7-8BD9AA3ACFC5}" dt="2024-02-28T19:48:42.947" v="215" actId="47"/>
        <pc:sldMkLst>
          <pc:docMk/>
          <pc:sldMk cId="3254376237" sldId="350"/>
        </pc:sldMkLst>
      </pc:sldChg>
      <pc:sldChg chg="new del">
        <pc:chgData name="Łukasz Połomski" userId="95c9a013-77e2-49a6-bb6e-da580f9fabbe" providerId="ADAL" clId="{A11D3613-FA04-4C49-A0B7-8BD9AA3ACFC5}" dt="2024-03-10T09:47:22.494" v="1952" actId="47"/>
        <pc:sldMkLst>
          <pc:docMk/>
          <pc:sldMk cId="3592689662" sldId="351"/>
        </pc:sldMkLst>
      </pc:sldChg>
      <pc:sldChg chg="addSp delSp modSp new del mod ord">
        <pc:chgData name="Łukasz Połomski" userId="95c9a013-77e2-49a6-bb6e-da580f9fabbe" providerId="ADAL" clId="{A11D3613-FA04-4C49-A0B7-8BD9AA3ACFC5}" dt="2024-03-10T09:47:00.072" v="1946" actId="2696"/>
        <pc:sldMkLst>
          <pc:docMk/>
          <pc:sldMk cId="1277569287" sldId="352"/>
        </pc:sldMkLst>
        <pc:spChg chg="add del mod">
          <ac:chgData name="Łukasz Połomski" userId="95c9a013-77e2-49a6-bb6e-da580f9fabbe" providerId="ADAL" clId="{A11D3613-FA04-4C49-A0B7-8BD9AA3ACFC5}" dt="2024-03-09T11:48:32.376" v="544" actId="478"/>
          <ac:spMkLst>
            <pc:docMk/>
            <pc:sldMk cId="1277569287" sldId="352"/>
            <ac:spMk id="3" creationId="{09EBCD41-8996-BFA6-1FBA-4ECE6E7C43F0}"/>
          </ac:spMkLst>
        </pc:spChg>
        <pc:spChg chg="add mod">
          <ac:chgData name="Łukasz Połomski" userId="95c9a013-77e2-49a6-bb6e-da580f9fabbe" providerId="ADAL" clId="{A11D3613-FA04-4C49-A0B7-8BD9AA3ACFC5}" dt="2024-03-09T11:50:59.548" v="568" actId="1076"/>
          <ac:spMkLst>
            <pc:docMk/>
            <pc:sldMk cId="1277569287" sldId="352"/>
            <ac:spMk id="5" creationId="{C1813C43-115A-A4F7-E7B0-0E34E8E8ED83}"/>
          </ac:spMkLst>
        </pc:spChg>
        <pc:spChg chg="add mod">
          <ac:chgData name="Łukasz Połomski" userId="95c9a013-77e2-49a6-bb6e-da580f9fabbe" providerId="ADAL" clId="{A11D3613-FA04-4C49-A0B7-8BD9AA3ACFC5}" dt="2024-03-09T12:12:20.929" v="577" actId="1076"/>
          <ac:spMkLst>
            <pc:docMk/>
            <pc:sldMk cId="1277569287" sldId="352"/>
            <ac:spMk id="7" creationId="{5E76C6FB-BA04-CBF1-313B-1F14C5874524}"/>
          </ac:spMkLst>
        </pc:spChg>
        <pc:spChg chg="add mod">
          <ac:chgData name="Łukasz Połomski" userId="95c9a013-77e2-49a6-bb6e-da580f9fabbe" providerId="ADAL" clId="{A11D3613-FA04-4C49-A0B7-8BD9AA3ACFC5}" dt="2024-03-09T12:13:11.658" v="644" actId="20577"/>
          <ac:spMkLst>
            <pc:docMk/>
            <pc:sldMk cId="1277569287" sldId="352"/>
            <ac:spMk id="8" creationId="{A5A3E0B6-5BE5-1B04-8D0B-7E984FEB9CED}"/>
          </ac:spMkLst>
        </pc:spChg>
        <pc:spChg chg="add mod">
          <ac:chgData name="Łukasz Połomski" userId="95c9a013-77e2-49a6-bb6e-da580f9fabbe" providerId="ADAL" clId="{A11D3613-FA04-4C49-A0B7-8BD9AA3ACFC5}" dt="2024-03-09T11:50:04.710" v="567" actId="1076"/>
          <ac:spMkLst>
            <pc:docMk/>
            <pc:sldMk cId="1277569287" sldId="352"/>
            <ac:spMk id="10" creationId="{5CFA8FAA-7BEE-DEA7-AED6-E9DF6325B829}"/>
          </ac:spMkLst>
        </pc:spChg>
        <pc:picChg chg="add del mod">
          <ac:chgData name="Łukasz Połomski" userId="95c9a013-77e2-49a6-bb6e-da580f9fabbe" providerId="ADAL" clId="{A11D3613-FA04-4C49-A0B7-8BD9AA3ACFC5}" dt="2024-02-28T19:49:28.891" v="272" actId="21"/>
          <ac:picMkLst>
            <pc:docMk/>
            <pc:sldMk cId="1277569287" sldId="352"/>
            <ac:picMk id="3" creationId="{C777419F-1CB8-E019-6FA6-125D8B61728D}"/>
          </ac:picMkLst>
        </pc:picChg>
      </pc:sldChg>
      <pc:sldChg chg="add">
        <pc:chgData name="Łukasz Połomski" userId="95c9a013-77e2-49a6-bb6e-da580f9fabbe" providerId="ADAL" clId="{A11D3613-FA04-4C49-A0B7-8BD9AA3ACFC5}" dt="2024-03-10T09:47:02.851" v="1947"/>
        <pc:sldMkLst>
          <pc:docMk/>
          <pc:sldMk cId="2855921964" sldId="352"/>
        </pc:sldMkLst>
      </pc:sldChg>
      <pc:sldChg chg="addSp modSp add mod ord modAnim">
        <pc:chgData name="Łukasz Połomski" userId="95c9a013-77e2-49a6-bb6e-da580f9fabbe" providerId="ADAL" clId="{A11D3613-FA04-4C49-A0B7-8BD9AA3ACFC5}" dt="2024-03-10T10:14:42.124" v="2414"/>
        <pc:sldMkLst>
          <pc:docMk/>
          <pc:sldMk cId="1645718838" sldId="353"/>
        </pc:sldMkLst>
        <pc:spChg chg="add mod">
          <ac:chgData name="Łukasz Połomski" userId="95c9a013-77e2-49a6-bb6e-da580f9fabbe" providerId="ADAL" clId="{A11D3613-FA04-4C49-A0B7-8BD9AA3ACFC5}" dt="2024-03-10T09:32:20.814" v="1680" actId="1076"/>
          <ac:spMkLst>
            <pc:docMk/>
            <pc:sldMk cId="1645718838" sldId="353"/>
            <ac:spMk id="2" creationId="{EB2CACA1-6E16-DADC-0CA8-22C643490988}"/>
          </ac:spMkLst>
        </pc:spChg>
        <pc:spChg chg="mod">
          <ac:chgData name="Łukasz Połomski" userId="95c9a013-77e2-49a6-bb6e-da580f9fabbe" providerId="ADAL" clId="{A11D3613-FA04-4C49-A0B7-8BD9AA3ACFC5}" dt="2024-03-10T10:11:06.421" v="2377" actId="1076"/>
          <ac:spMkLst>
            <pc:docMk/>
            <pc:sldMk cId="1645718838" sldId="353"/>
            <ac:spMk id="31" creationId="{212CB293-FCE0-7965-1449-EA64DAAC714E}"/>
          </ac:spMkLst>
        </pc:spChg>
        <pc:spChg chg="mod">
          <ac:chgData name="Łukasz Połomski" userId="95c9a013-77e2-49a6-bb6e-da580f9fabbe" providerId="ADAL" clId="{A11D3613-FA04-4C49-A0B7-8BD9AA3ACFC5}" dt="2024-03-10T10:11:08.145" v="2378" actId="1076"/>
          <ac:spMkLst>
            <pc:docMk/>
            <pc:sldMk cId="1645718838" sldId="353"/>
            <ac:spMk id="32" creationId="{FEDA39D8-CF9F-ECA3-394C-25C89A5EB99B}"/>
          </ac:spMkLst>
        </pc:spChg>
        <pc:picChg chg="add mod">
          <ac:chgData name="Łukasz Połomski" userId="95c9a013-77e2-49a6-bb6e-da580f9fabbe" providerId="ADAL" clId="{A11D3613-FA04-4C49-A0B7-8BD9AA3ACFC5}" dt="2024-03-10T10:12:56.668" v="2408" actId="1076"/>
          <ac:picMkLst>
            <pc:docMk/>
            <pc:sldMk cId="1645718838" sldId="353"/>
            <ac:picMk id="3" creationId="{1336F055-D2F5-7272-AF85-E9CE7E21C02F}"/>
          </ac:picMkLst>
        </pc:picChg>
        <pc:picChg chg="add mod modCrop">
          <ac:chgData name="Łukasz Połomski" userId="95c9a013-77e2-49a6-bb6e-da580f9fabbe" providerId="ADAL" clId="{A11D3613-FA04-4C49-A0B7-8BD9AA3ACFC5}" dt="2024-03-10T10:13:00.544" v="2410" actId="1076"/>
          <ac:picMkLst>
            <pc:docMk/>
            <pc:sldMk cId="1645718838" sldId="353"/>
            <ac:picMk id="5" creationId="{F458432B-0089-FAB3-0BC2-DA0237C4F16E}"/>
          </ac:picMkLst>
        </pc:picChg>
        <pc:picChg chg="add mod">
          <ac:chgData name="Łukasz Połomski" userId="95c9a013-77e2-49a6-bb6e-da580f9fabbe" providerId="ADAL" clId="{A11D3613-FA04-4C49-A0B7-8BD9AA3ACFC5}" dt="2024-03-10T10:12:58.718" v="2409" actId="14100"/>
          <ac:picMkLst>
            <pc:docMk/>
            <pc:sldMk cId="1645718838" sldId="353"/>
            <ac:picMk id="8" creationId="{9D18B562-F1BB-7859-677B-A83E4D3F9903}"/>
          </ac:picMkLst>
        </pc:picChg>
        <pc:picChg chg="mod">
          <ac:chgData name="Łukasz Połomski" userId="95c9a013-77e2-49a6-bb6e-da580f9fabbe" providerId="ADAL" clId="{A11D3613-FA04-4C49-A0B7-8BD9AA3ACFC5}" dt="2024-03-10T10:11:04.872" v="2376" actId="1076"/>
          <ac:picMkLst>
            <pc:docMk/>
            <pc:sldMk cId="1645718838" sldId="353"/>
            <ac:picMk id="24" creationId="{880CC74F-76E8-6474-47B1-D934A4210EDE}"/>
          </ac:picMkLst>
        </pc:picChg>
        <pc:picChg chg="mod">
          <ac:chgData name="Łukasz Połomski" userId="95c9a013-77e2-49a6-bb6e-da580f9fabbe" providerId="ADAL" clId="{A11D3613-FA04-4C49-A0B7-8BD9AA3ACFC5}" dt="2024-03-10T10:11:10.311" v="2379" actId="14100"/>
          <ac:picMkLst>
            <pc:docMk/>
            <pc:sldMk cId="1645718838" sldId="353"/>
            <ac:picMk id="27" creationId="{CF1AA661-1FFE-54A8-0B48-0F9D2C08B7BB}"/>
          </ac:picMkLst>
        </pc:picChg>
        <pc:cxnChg chg="add mod">
          <ac:chgData name="Łukasz Połomski" userId="95c9a013-77e2-49a6-bb6e-da580f9fabbe" providerId="ADAL" clId="{A11D3613-FA04-4C49-A0B7-8BD9AA3ACFC5}" dt="2024-03-10T10:12:01.202" v="2391" actId="1076"/>
          <ac:cxnSpMkLst>
            <pc:docMk/>
            <pc:sldMk cId="1645718838" sldId="353"/>
            <ac:cxnSpMk id="7" creationId="{491AD384-D1C3-3A6C-096B-C72C7422DC60}"/>
          </ac:cxnSpMkLst>
        </pc:cxnChg>
      </pc:sldChg>
      <pc:sldChg chg="addSp delSp modSp new del mod modTransition delAnim modAnim">
        <pc:chgData name="Łukasz Połomski" userId="95c9a013-77e2-49a6-bb6e-da580f9fabbe" providerId="ADAL" clId="{A11D3613-FA04-4C49-A0B7-8BD9AA3ACFC5}" dt="2024-03-10T09:30:20.673" v="1638" actId="2696"/>
        <pc:sldMkLst>
          <pc:docMk/>
          <pc:sldMk cId="2992653131" sldId="353"/>
        </pc:sldMkLst>
        <pc:spChg chg="del mod">
          <ac:chgData name="Łukasz Połomski" userId="95c9a013-77e2-49a6-bb6e-da580f9fabbe" providerId="ADAL" clId="{A11D3613-FA04-4C49-A0B7-8BD9AA3ACFC5}" dt="2024-02-28T20:22:46.068" v="491" actId="478"/>
          <ac:spMkLst>
            <pc:docMk/>
            <pc:sldMk cId="2992653131" sldId="353"/>
            <ac:spMk id="2" creationId="{CF15CD42-3374-7DDD-83C7-7AC3E5F984A9}"/>
          </ac:spMkLst>
        </pc:spChg>
        <pc:spChg chg="add del mod">
          <ac:chgData name="Łukasz Połomski" userId="95c9a013-77e2-49a6-bb6e-da580f9fabbe" providerId="ADAL" clId="{A11D3613-FA04-4C49-A0B7-8BD9AA3ACFC5}" dt="2024-02-28T20:04:45.059" v="347" actId="478"/>
          <ac:spMkLst>
            <pc:docMk/>
            <pc:sldMk cId="2992653131" sldId="353"/>
            <ac:spMk id="16" creationId="{8CAC560B-17A4-F7A1-C1A5-CD2B17D62EB6}"/>
          </ac:spMkLst>
        </pc:spChg>
        <pc:spChg chg="add del mod">
          <ac:chgData name="Łukasz Połomski" userId="95c9a013-77e2-49a6-bb6e-da580f9fabbe" providerId="ADAL" clId="{A11D3613-FA04-4C49-A0B7-8BD9AA3ACFC5}" dt="2024-02-28T20:05:14.153" v="356" actId="478"/>
          <ac:spMkLst>
            <pc:docMk/>
            <pc:sldMk cId="2992653131" sldId="353"/>
            <ac:spMk id="19" creationId="{BD938854-1030-09E7-304F-4EF64290517D}"/>
          </ac:spMkLst>
        </pc:spChg>
        <pc:spChg chg="add mod">
          <ac:chgData name="Łukasz Połomski" userId="95c9a013-77e2-49a6-bb6e-da580f9fabbe" providerId="ADAL" clId="{A11D3613-FA04-4C49-A0B7-8BD9AA3ACFC5}" dt="2024-02-28T20:23:39.041" v="512" actId="1076"/>
          <ac:spMkLst>
            <pc:docMk/>
            <pc:sldMk cId="2992653131" sldId="353"/>
            <ac:spMk id="25" creationId="{F70EFDE2-F463-4ADB-84BA-2E3981066F3A}"/>
          </ac:spMkLst>
        </pc:spChg>
        <pc:spChg chg="add del mod">
          <ac:chgData name="Łukasz Połomski" userId="95c9a013-77e2-49a6-bb6e-da580f9fabbe" providerId="ADAL" clId="{A11D3613-FA04-4C49-A0B7-8BD9AA3ACFC5}" dt="2024-02-28T20:22:49.576" v="492" actId="478"/>
          <ac:spMkLst>
            <pc:docMk/>
            <pc:sldMk cId="2992653131" sldId="353"/>
            <ac:spMk id="29" creationId="{387929C7-59B6-E9F9-4328-C60E93A18C40}"/>
          </ac:spMkLst>
        </pc:spChg>
        <pc:spChg chg="add mod">
          <ac:chgData name="Łukasz Połomski" userId="95c9a013-77e2-49a6-bb6e-da580f9fabbe" providerId="ADAL" clId="{A11D3613-FA04-4C49-A0B7-8BD9AA3ACFC5}" dt="2024-02-28T20:23:41.969" v="513" actId="1076"/>
          <ac:spMkLst>
            <pc:docMk/>
            <pc:sldMk cId="2992653131" sldId="353"/>
            <ac:spMk id="30" creationId="{3EC61594-96CC-31CA-BF44-D1F792FD8677}"/>
          </ac:spMkLst>
        </pc:spChg>
        <pc:spChg chg="add mod">
          <ac:chgData name="Łukasz Połomski" userId="95c9a013-77e2-49a6-bb6e-da580f9fabbe" providerId="ADAL" clId="{A11D3613-FA04-4C49-A0B7-8BD9AA3ACFC5}" dt="2024-02-28T20:23:17.945" v="504" actId="1076"/>
          <ac:spMkLst>
            <pc:docMk/>
            <pc:sldMk cId="2992653131" sldId="353"/>
            <ac:spMk id="31" creationId="{212CB293-FCE0-7965-1449-EA64DAAC714E}"/>
          </ac:spMkLst>
        </pc:spChg>
        <pc:spChg chg="add mod">
          <ac:chgData name="Łukasz Połomski" userId="95c9a013-77e2-49a6-bb6e-da580f9fabbe" providerId="ADAL" clId="{A11D3613-FA04-4C49-A0B7-8BD9AA3ACFC5}" dt="2024-02-28T20:24:28.444" v="526" actId="1076"/>
          <ac:spMkLst>
            <pc:docMk/>
            <pc:sldMk cId="2992653131" sldId="353"/>
            <ac:spMk id="32" creationId="{FEDA39D8-CF9F-ECA3-394C-25C89A5EB99B}"/>
          </ac:spMkLst>
        </pc:spChg>
        <pc:picChg chg="add mod">
          <ac:chgData name="Łukasz Połomski" userId="95c9a013-77e2-49a6-bb6e-da580f9fabbe" providerId="ADAL" clId="{A11D3613-FA04-4C49-A0B7-8BD9AA3ACFC5}" dt="2024-02-28T19:49:30.027" v="273"/>
          <ac:picMkLst>
            <pc:docMk/>
            <pc:sldMk cId="2992653131" sldId="353"/>
            <ac:picMk id="3" creationId="{C777419F-1CB8-E019-6FA6-125D8B61728D}"/>
          </ac:picMkLst>
        </pc:picChg>
        <pc:picChg chg="add del mod">
          <ac:chgData name="Łukasz Połomski" userId="95c9a013-77e2-49a6-bb6e-da580f9fabbe" providerId="ADAL" clId="{A11D3613-FA04-4C49-A0B7-8BD9AA3ACFC5}" dt="2024-02-28T20:19:06.249" v="473" actId="21"/>
          <ac:picMkLst>
            <pc:docMk/>
            <pc:sldMk cId="2992653131" sldId="353"/>
            <ac:picMk id="4" creationId="{D36E3B2C-3E1E-5E63-C5D1-981378D0A0EF}"/>
          </ac:picMkLst>
        </pc:picChg>
        <pc:picChg chg="add del mod">
          <ac:chgData name="Łukasz Połomski" userId="95c9a013-77e2-49a6-bb6e-da580f9fabbe" providerId="ADAL" clId="{A11D3613-FA04-4C49-A0B7-8BD9AA3ACFC5}" dt="2024-02-28T20:00:47.150" v="311" actId="21"/>
          <ac:picMkLst>
            <pc:docMk/>
            <pc:sldMk cId="2992653131" sldId="353"/>
            <ac:picMk id="6" creationId="{DBB78F17-E5E1-607F-CE11-80F346B3BBED}"/>
          </ac:picMkLst>
        </pc:picChg>
        <pc:picChg chg="add del mod">
          <ac:chgData name="Łukasz Połomski" userId="95c9a013-77e2-49a6-bb6e-da580f9fabbe" providerId="ADAL" clId="{A11D3613-FA04-4C49-A0B7-8BD9AA3ACFC5}" dt="2024-02-28T20:00:12.836" v="286" actId="478"/>
          <ac:picMkLst>
            <pc:docMk/>
            <pc:sldMk cId="2992653131" sldId="353"/>
            <ac:picMk id="8" creationId="{04915C2C-C615-E682-A928-31DE1CE449EA}"/>
          </ac:picMkLst>
        </pc:picChg>
        <pc:picChg chg="add del mod">
          <ac:chgData name="Łukasz Połomski" userId="95c9a013-77e2-49a6-bb6e-da580f9fabbe" providerId="ADAL" clId="{A11D3613-FA04-4C49-A0B7-8BD9AA3ACFC5}" dt="2024-02-28T20:04:49.949" v="349" actId="478"/>
          <ac:picMkLst>
            <pc:docMk/>
            <pc:sldMk cId="2992653131" sldId="353"/>
            <ac:picMk id="9" creationId="{B7725B3C-ABC7-FC21-8D6E-CABB9477DD45}"/>
          </ac:picMkLst>
        </pc:picChg>
        <pc:picChg chg="add del mod">
          <ac:chgData name="Łukasz Połomski" userId="95c9a013-77e2-49a6-bb6e-da580f9fabbe" providerId="ADAL" clId="{A11D3613-FA04-4C49-A0B7-8BD9AA3ACFC5}" dt="2024-02-28T20:19:13.975" v="478" actId="21"/>
          <ac:picMkLst>
            <pc:docMk/>
            <pc:sldMk cId="2992653131" sldId="353"/>
            <ac:picMk id="11" creationId="{E56A1C39-D610-F0AE-83E4-133E33E50E0B}"/>
          </ac:picMkLst>
        </pc:picChg>
        <pc:picChg chg="add del mod">
          <ac:chgData name="Łukasz Połomski" userId="95c9a013-77e2-49a6-bb6e-da580f9fabbe" providerId="ADAL" clId="{A11D3613-FA04-4C49-A0B7-8BD9AA3ACFC5}" dt="2024-02-28T20:03:16.971" v="333" actId="21"/>
          <ac:picMkLst>
            <pc:docMk/>
            <pc:sldMk cId="2992653131" sldId="353"/>
            <ac:picMk id="13" creationId="{D1C0362C-20E3-6A93-0656-E31A76EBC9CC}"/>
          </ac:picMkLst>
        </pc:picChg>
        <pc:picChg chg="add mod modCrop">
          <ac:chgData name="Łukasz Połomski" userId="95c9a013-77e2-49a6-bb6e-da580f9fabbe" providerId="ADAL" clId="{A11D3613-FA04-4C49-A0B7-8BD9AA3ACFC5}" dt="2024-02-28T20:22:54.211" v="495" actId="1076"/>
          <ac:picMkLst>
            <pc:docMk/>
            <pc:sldMk cId="2992653131" sldId="353"/>
            <ac:picMk id="15" creationId="{F42F4C42-4721-B9A2-2309-5BFAC1D3D637}"/>
          </ac:picMkLst>
        </pc:picChg>
        <pc:picChg chg="add del mod">
          <ac:chgData name="Łukasz Połomski" userId="95c9a013-77e2-49a6-bb6e-da580f9fabbe" providerId="ADAL" clId="{A11D3613-FA04-4C49-A0B7-8BD9AA3ACFC5}" dt="2024-02-28T20:05:14.153" v="356" actId="478"/>
          <ac:picMkLst>
            <pc:docMk/>
            <pc:sldMk cId="2992653131" sldId="353"/>
            <ac:picMk id="18" creationId="{8BDE3E85-124C-6654-287C-6245D6A493A9}"/>
          </ac:picMkLst>
        </pc:picChg>
        <pc:picChg chg="add del mod">
          <ac:chgData name="Łukasz Połomski" userId="95c9a013-77e2-49a6-bb6e-da580f9fabbe" providerId="ADAL" clId="{A11D3613-FA04-4C49-A0B7-8BD9AA3ACFC5}" dt="2024-02-28T20:09:55.160" v="377" actId="478"/>
          <ac:picMkLst>
            <pc:docMk/>
            <pc:sldMk cId="2992653131" sldId="353"/>
            <ac:picMk id="21" creationId="{E041AD57-4F67-7C61-71EB-D67DE0DCA66F}"/>
          </ac:picMkLst>
        </pc:picChg>
        <pc:picChg chg="add mod ord">
          <ac:chgData name="Łukasz Połomski" userId="95c9a013-77e2-49a6-bb6e-da580f9fabbe" providerId="ADAL" clId="{A11D3613-FA04-4C49-A0B7-8BD9AA3ACFC5}" dt="2024-02-28T20:24:31.491" v="527" actId="1076"/>
          <ac:picMkLst>
            <pc:docMk/>
            <pc:sldMk cId="2992653131" sldId="353"/>
            <ac:picMk id="23" creationId="{E9E2027D-4325-4EE5-9925-D32FF8BA4788}"/>
          </ac:picMkLst>
        </pc:picChg>
        <pc:picChg chg="add mod">
          <ac:chgData name="Łukasz Połomski" userId="95c9a013-77e2-49a6-bb6e-da580f9fabbe" providerId="ADAL" clId="{A11D3613-FA04-4C49-A0B7-8BD9AA3ACFC5}" dt="2024-02-28T20:23:48.043" v="517" actId="14100"/>
          <ac:picMkLst>
            <pc:docMk/>
            <pc:sldMk cId="2992653131" sldId="353"/>
            <ac:picMk id="24" creationId="{880CC74F-76E8-6474-47B1-D934A4210EDE}"/>
          </ac:picMkLst>
        </pc:picChg>
        <pc:picChg chg="add mod">
          <ac:chgData name="Łukasz Połomski" userId="95c9a013-77e2-49a6-bb6e-da580f9fabbe" providerId="ADAL" clId="{A11D3613-FA04-4C49-A0B7-8BD9AA3ACFC5}" dt="2024-02-28T20:23:36.736" v="511" actId="1076"/>
          <ac:picMkLst>
            <pc:docMk/>
            <pc:sldMk cId="2992653131" sldId="353"/>
            <ac:picMk id="26" creationId="{6982A00B-5A2E-CC81-439F-96A8A4D12327}"/>
          </ac:picMkLst>
        </pc:picChg>
        <pc:picChg chg="add mod">
          <ac:chgData name="Łukasz Połomski" userId="95c9a013-77e2-49a6-bb6e-da580f9fabbe" providerId="ADAL" clId="{A11D3613-FA04-4C49-A0B7-8BD9AA3ACFC5}" dt="2024-02-28T20:24:33.620" v="528" actId="1076"/>
          <ac:picMkLst>
            <pc:docMk/>
            <pc:sldMk cId="2992653131" sldId="353"/>
            <ac:picMk id="27" creationId="{CF1AA661-1FFE-54A8-0B48-0F9D2C08B7BB}"/>
          </ac:picMkLst>
        </pc:picChg>
      </pc:sldChg>
      <pc:sldChg chg="add">
        <pc:chgData name="Łukasz Połomski" userId="95c9a013-77e2-49a6-bb6e-da580f9fabbe" providerId="ADAL" clId="{A11D3613-FA04-4C49-A0B7-8BD9AA3ACFC5}" dt="2024-02-28T20:00:28.103" v="291" actId="2890"/>
        <pc:sldMkLst>
          <pc:docMk/>
          <pc:sldMk cId="909042641" sldId="354"/>
        </pc:sldMkLst>
      </pc:sldChg>
      <pc:sldChg chg="add ord">
        <pc:chgData name="Łukasz Połomski" userId="95c9a013-77e2-49a6-bb6e-da580f9fabbe" providerId="ADAL" clId="{A11D3613-FA04-4C49-A0B7-8BD9AA3ACFC5}" dt="2024-03-10T11:18:34.695" v="3120"/>
        <pc:sldMkLst>
          <pc:docMk/>
          <pc:sldMk cId="2036005956" sldId="355"/>
        </pc:sldMkLst>
      </pc:sldChg>
      <pc:sldChg chg="addSp modSp add del mod ord">
        <pc:chgData name="Łukasz Połomski" userId="95c9a013-77e2-49a6-bb6e-da580f9fabbe" providerId="ADAL" clId="{A11D3613-FA04-4C49-A0B7-8BD9AA3ACFC5}" dt="2024-03-10T11:03:15.596" v="3047" actId="2696"/>
        <pc:sldMkLst>
          <pc:docMk/>
          <pc:sldMk cId="3265240424" sldId="355"/>
        </pc:sldMkLst>
        <pc:spChg chg="add mod">
          <ac:chgData name="Łukasz Połomski" userId="95c9a013-77e2-49a6-bb6e-da580f9fabbe" providerId="ADAL" clId="{A11D3613-FA04-4C49-A0B7-8BD9AA3ACFC5}" dt="2024-03-10T10:04:59.902" v="2321" actId="20577"/>
          <ac:spMkLst>
            <pc:docMk/>
            <pc:sldMk cId="3265240424" sldId="355"/>
            <ac:spMk id="4" creationId="{43EED718-A3BE-309B-134A-0EAEF54DBC92}"/>
          </ac:spMkLst>
        </pc:spChg>
        <pc:spChg chg="mod">
          <ac:chgData name="Łukasz Połomski" userId="95c9a013-77e2-49a6-bb6e-da580f9fabbe" providerId="ADAL" clId="{A11D3613-FA04-4C49-A0B7-8BD9AA3ACFC5}" dt="2024-03-10T10:05:18.280" v="2330" actId="20577"/>
          <ac:spMkLst>
            <pc:docMk/>
            <pc:sldMk cId="3265240424" sldId="355"/>
            <ac:spMk id="10" creationId="{119B37E9-889C-9BD8-5817-84987183BB19}"/>
          </ac:spMkLst>
        </pc:spChg>
      </pc:sldChg>
      <pc:sldChg chg="addSp delSp modSp new del mod ord modAnim">
        <pc:chgData name="Łukasz Połomski" userId="95c9a013-77e2-49a6-bb6e-da580f9fabbe" providerId="ADAL" clId="{A11D3613-FA04-4C49-A0B7-8BD9AA3ACFC5}" dt="2024-03-10T10:04:19.640" v="2234" actId="2696"/>
        <pc:sldMkLst>
          <pc:docMk/>
          <pc:sldMk cId="4222256144" sldId="355"/>
        </pc:sldMkLst>
        <pc:spChg chg="add del mod">
          <ac:chgData name="Łukasz Połomski" userId="95c9a013-77e2-49a6-bb6e-da580f9fabbe" providerId="ADAL" clId="{A11D3613-FA04-4C49-A0B7-8BD9AA3ACFC5}" dt="2024-03-09T16:03:48.636" v="966" actId="478"/>
          <ac:spMkLst>
            <pc:docMk/>
            <pc:sldMk cId="4222256144" sldId="355"/>
            <ac:spMk id="4" creationId="{43620404-5310-B381-2907-17349188F9EF}"/>
          </ac:spMkLst>
        </pc:spChg>
        <pc:spChg chg="add mod">
          <ac:chgData name="Łukasz Połomski" userId="95c9a013-77e2-49a6-bb6e-da580f9fabbe" providerId="ADAL" clId="{A11D3613-FA04-4C49-A0B7-8BD9AA3ACFC5}" dt="2024-03-09T16:09:31.949" v="1246" actId="14100"/>
          <ac:spMkLst>
            <pc:docMk/>
            <pc:sldMk cId="4222256144" sldId="355"/>
            <ac:spMk id="9" creationId="{CD4706A6-A054-EA16-40D2-9C591B1D9DB6}"/>
          </ac:spMkLst>
        </pc:spChg>
        <pc:spChg chg="add mod">
          <ac:chgData name="Łukasz Połomski" userId="95c9a013-77e2-49a6-bb6e-da580f9fabbe" providerId="ADAL" clId="{A11D3613-FA04-4C49-A0B7-8BD9AA3ACFC5}" dt="2024-03-09T16:08:26.892" v="1175" actId="20577"/>
          <ac:spMkLst>
            <pc:docMk/>
            <pc:sldMk cId="4222256144" sldId="355"/>
            <ac:spMk id="10" creationId="{119B37E9-889C-9BD8-5817-84987183BB19}"/>
          </ac:spMkLst>
        </pc:spChg>
        <pc:picChg chg="add mod modCrop">
          <ac:chgData name="Łukasz Połomski" userId="95c9a013-77e2-49a6-bb6e-da580f9fabbe" providerId="ADAL" clId="{A11D3613-FA04-4C49-A0B7-8BD9AA3ACFC5}" dt="2024-03-09T16:04:27.796" v="974" actId="1076"/>
          <ac:picMkLst>
            <pc:docMk/>
            <pc:sldMk cId="4222256144" sldId="355"/>
            <ac:picMk id="3" creationId="{D6B0B233-EC9C-EFDF-98D1-54FCBBA34813}"/>
          </ac:picMkLst>
        </pc:picChg>
        <pc:cxnChg chg="add mod">
          <ac:chgData name="Łukasz Połomski" userId="95c9a013-77e2-49a6-bb6e-da580f9fabbe" providerId="ADAL" clId="{A11D3613-FA04-4C49-A0B7-8BD9AA3ACFC5}" dt="2024-03-09T16:04:45.313" v="977" actId="14100"/>
          <ac:cxnSpMkLst>
            <pc:docMk/>
            <pc:sldMk cId="4222256144" sldId="355"/>
            <ac:cxnSpMk id="2" creationId="{B9F8CE4C-C4DD-66E9-5EC0-D1778F1D23D5}"/>
          </ac:cxnSpMkLst>
        </pc:cxnChg>
        <pc:cxnChg chg="add mod">
          <ac:chgData name="Łukasz Połomski" userId="95c9a013-77e2-49a6-bb6e-da580f9fabbe" providerId="ADAL" clId="{A11D3613-FA04-4C49-A0B7-8BD9AA3ACFC5}" dt="2024-03-09T16:04:58.037" v="981" actId="1076"/>
          <ac:cxnSpMkLst>
            <pc:docMk/>
            <pc:sldMk cId="4222256144" sldId="355"/>
            <ac:cxnSpMk id="6" creationId="{CC3C161D-9627-EF97-9ED2-B6CB212DAE85}"/>
          </ac:cxnSpMkLst>
        </pc:cxnChg>
        <pc:cxnChg chg="add del mod">
          <ac:chgData name="Łukasz Połomski" userId="95c9a013-77e2-49a6-bb6e-da580f9fabbe" providerId="ADAL" clId="{A11D3613-FA04-4C49-A0B7-8BD9AA3ACFC5}" dt="2024-03-09T16:05:14.793" v="985" actId="478"/>
          <ac:cxnSpMkLst>
            <pc:docMk/>
            <pc:sldMk cId="4222256144" sldId="355"/>
            <ac:cxnSpMk id="8" creationId="{F351CE99-507F-FEE9-623C-399731354173}"/>
          </ac:cxnSpMkLst>
        </pc:cxnChg>
      </pc:sldChg>
      <pc:sldChg chg="new">
        <pc:chgData name="Łukasz Połomski" userId="95c9a013-77e2-49a6-bb6e-da580f9fabbe" providerId="ADAL" clId="{A11D3613-FA04-4C49-A0B7-8BD9AA3ACFC5}" dt="2024-02-29T11:34:31.691" v="530" actId="680"/>
        <pc:sldMkLst>
          <pc:docMk/>
          <pc:sldMk cId="2909272979" sldId="356"/>
        </pc:sldMkLst>
      </pc:sldChg>
      <pc:sldChg chg="addSp modSp new mod">
        <pc:chgData name="Łukasz Połomski" userId="95c9a013-77e2-49a6-bb6e-da580f9fabbe" providerId="ADAL" clId="{A11D3613-FA04-4C49-A0B7-8BD9AA3ACFC5}" dt="2024-03-10T09:47:49.941" v="1971" actId="27636"/>
        <pc:sldMkLst>
          <pc:docMk/>
          <pc:sldMk cId="305267488" sldId="357"/>
        </pc:sldMkLst>
        <pc:spChg chg="add mod">
          <ac:chgData name="Łukasz Połomski" userId="95c9a013-77e2-49a6-bb6e-da580f9fabbe" providerId="ADAL" clId="{A11D3613-FA04-4C49-A0B7-8BD9AA3ACFC5}" dt="2024-03-10T09:47:49.941" v="1971" actId="27636"/>
          <ac:spMkLst>
            <pc:docMk/>
            <pc:sldMk cId="305267488" sldId="357"/>
            <ac:spMk id="2" creationId="{D348710D-2D3D-8F40-F471-36F908E51878}"/>
          </ac:spMkLst>
        </pc:spChg>
      </pc:sldChg>
      <pc:sldChg chg="del">
        <pc:chgData name="Łukasz Połomski" userId="95c9a013-77e2-49a6-bb6e-da580f9fabbe" providerId="ADAL" clId="{A11D3613-FA04-4C49-A0B7-8BD9AA3ACFC5}" dt="2024-03-10T09:47:22.494" v="1952" actId="47"/>
        <pc:sldMkLst>
          <pc:docMk/>
          <pc:sldMk cId="2606890897" sldId="358"/>
        </pc:sldMkLst>
      </pc:sldChg>
      <pc:sldChg chg="addSp delSp modSp add mod ord">
        <pc:chgData name="Łukasz Połomski" userId="95c9a013-77e2-49a6-bb6e-da580f9fabbe" providerId="ADAL" clId="{A11D3613-FA04-4C49-A0B7-8BD9AA3ACFC5}" dt="2024-03-10T09:29:56.143" v="1635" actId="1076"/>
        <pc:sldMkLst>
          <pc:docMk/>
          <pc:sldMk cId="1340707986" sldId="359"/>
        </pc:sldMkLst>
        <pc:spChg chg="del">
          <ac:chgData name="Łukasz Połomski" userId="95c9a013-77e2-49a6-bb6e-da580f9fabbe" providerId="ADAL" clId="{A11D3613-FA04-4C49-A0B7-8BD9AA3ACFC5}" dt="2024-03-09T11:47:11.791" v="536" actId="478"/>
          <ac:spMkLst>
            <pc:docMk/>
            <pc:sldMk cId="1340707986" sldId="359"/>
            <ac:spMk id="3" creationId="{09EBCD41-8996-BFA6-1FBA-4ECE6E7C43F0}"/>
          </ac:spMkLst>
        </pc:spChg>
        <pc:spChg chg="add mod">
          <ac:chgData name="Łukasz Połomski" userId="95c9a013-77e2-49a6-bb6e-da580f9fabbe" providerId="ADAL" clId="{A11D3613-FA04-4C49-A0B7-8BD9AA3ACFC5}" dt="2024-03-10T09:29:54.202" v="1634" actId="1076"/>
          <ac:spMkLst>
            <pc:docMk/>
            <pc:sldMk cId="1340707986" sldId="359"/>
            <ac:spMk id="3" creationId="{65FF307D-CB24-F641-E742-0D13B0B6080B}"/>
          </ac:spMkLst>
        </pc:spChg>
        <pc:spChg chg="add mod">
          <ac:chgData name="Łukasz Połomski" userId="95c9a013-77e2-49a6-bb6e-da580f9fabbe" providerId="ADAL" clId="{A11D3613-FA04-4C49-A0B7-8BD9AA3ACFC5}" dt="2024-03-10T09:29:56.143" v="1635" actId="1076"/>
          <ac:spMkLst>
            <pc:docMk/>
            <pc:sldMk cId="1340707986" sldId="359"/>
            <ac:spMk id="4" creationId="{C794BB58-EDF1-789A-418F-271271126D4C}"/>
          </ac:spMkLst>
        </pc:spChg>
        <pc:picChg chg="mod">
          <ac:chgData name="Łukasz Połomski" userId="95c9a013-77e2-49a6-bb6e-da580f9fabbe" providerId="ADAL" clId="{A11D3613-FA04-4C49-A0B7-8BD9AA3ACFC5}" dt="2024-03-10T09:29:49.085" v="1632" actId="1076"/>
          <ac:picMkLst>
            <pc:docMk/>
            <pc:sldMk cId="1340707986" sldId="359"/>
            <ac:picMk id="2" creationId="{09FBB930-5211-473C-DDD4-EF42CD45D992}"/>
          </ac:picMkLst>
        </pc:picChg>
      </pc:sldChg>
      <pc:sldChg chg="add">
        <pc:chgData name="Łukasz Połomski" userId="95c9a013-77e2-49a6-bb6e-da580f9fabbe" providerId="ADAL" clId="{A11D3613-FA04-4C49-A0B7-8BD9AA3ACFC5}" dt="2024-03-10T09:47:15.741" v="1951"/>
        <pc:sldMkLst>
          <pc:docMk/>
          <pc:sldMk cId="389693328" sldId="360"/>
        </pc:sldMkLst>
      </pc:sldChg>
      <pc:sldChg chg="addSp modSp add del mod">
        <pc:chgData name="Łukasz Połomski" userId="95c9a013-77e2-49a6-bb6e-da580f9fabbe" providerId="ADAL" clId="{A11D3613-FA04-4C49-A0B7-8BD9AA3ACFC5}" dt="2024-03-10T09:47:12.395" v="1950" actId="2696"/>
        <pc:sldMkLst>
          <pc:docMk/>
          <pc:sldMk cId="2996986665" sldId="360"/>
        </pc:sldMkLst>
        <pc:spChg chg="add mod">
          <ac:chgData name="Łukasz Połomski" userId="95c9a013-77e2-49a6-bb6e-da580f9fabbe" providerId="ADAL" clId="{A11D3613-FA04-4C49-A0B7-8BD9AA3ACFC5}" dt="2024-03-09T12:13:00.718" v="637" actId="114"/>
          <ac:spMkLst>
            <pc:docMk/>
            <pc:sldMk cId="2996986665" sldId="360"/>
            <ac:spMk id="2" creationId="{5118A204-90A3-B9CF-569F-5148D5441F4A}"/>
          </ac:spMkLst>
        </pc:spChg>
        <pc:spChg chg="mod">
          <ac:chgData name="Łukasz Połomski" userId="95c9a013-77e2-49a6-bb6e-da580f9fabbe" providerId="ADAL" clId="{A11D3613-FA04-4C49-A0B7-8BD9AA3ACFC5}" dt="2024-03-09T12:12:14.230" v="576" actId="1076"/>
          <ac:spMkLst>
            <pc:docMk/>
            <pc:sldMk cId="2996986665" sldId="360"/>
            <ac:spMk id="3" creationId="{09EBCD41-8996-BFA6-1FBA-4ECE6E7C43F0}"/>
          </ac:spMkLst>
        </pc:spChg>
      </pc:sldChg>
      <pc:sldChg chg="new">
        <pc:chgData name="Łukasz Połomski" userId="95c9a013-77e2-49a6-bb6e-da580f9fabbe" providerId="ADAL" clId="{A11D3613-FA04-4C49-A0B7-8BD9AA3ACFC5}" dt="2024-03-09T11:51:03.573" v="569" actId="680"/>
        <pc:sldMkLst>
          <pc:docMk/>
          <pc:sldMk cId="263001054" sldId="361"/>
        </pc:sldMkLst>
      </pc:sldChg>
      <pc:sldChg chg="addSp delSp modSp add del mod ord modAnim">
        <pc:chgData name="Łukasz Połomski" userId="95c9a013-77e2-49a6-bb6e-da580f9fabbe" providerId="ADAL" clId="{A11D3613-FA04-4C49-A0B7-8BD9AA3ACFC5}" dt="2024-03-10T09:49:17.940" v="1982" actId="2696"/>
        <pc:sldMkLst>
          <pc:docMk/>
          <pc:sldMk cId="1473875760" sldId="362"/>
        </pc:sldMkLst>
        <pc:spChg chg="del">
          <ac:chgData name="Łukasz Połomski" userId="95c9a013-77e2-49a6-bb6e-da580f9fabbe" providerId="ADAL" clId="{A11D3613-FA04-4C49-A0B7-8BD9AA3ACFC5}" dt="2024-03-09T16:47:27.570" v="1293" actId="478"/>
          <ac:spMkLst>
            <pc:docMk/>
            <pc:sldMk cId="1473875760" sldId="362"/>
            <ac:spMk id="2" creationId="{8A3CE17F-FE48-BE71-1E7C-E339465D0F63}"/>
          </ac:spMkLst>
        </pc:spChg>
        <pc:spChg chg="add del mod">
          <ac:chgData name="Łukasz Połomski" userId="95c9a013-77e2-49a6-bb6e-da580f9fabbe" providerId="ADAL" clId="{A11D3613-FA04-4C49-A0B7-8BD9AA3ACFC5}" dt="2024-03-09T16:55:20.380" v="1503" actId="478"/>
          <ac:spMkLst>
            <pc:docMk/>
            <pc:sldMk cId="1473875760" sldId="362"/>
            <ac:spMk id="3" creationId="{73C71EB1-B856-BCBD-6CA8-D1E094F20C8D}"/>
          </ac:spMkLst>
        </pc:spChg>
        <pc:spChg chg="mod">
          <ac:chgData name="Łukasz Połomski" userId="95c9a013-77e2-49a6-bb6e-da580f9fabbe" providerId="ADAL" clId="{A11D3613-FA04-4C49-A0B7-8BD9AA3ACFC5}" dt="2024-03-09T17:00:19.121" v="1561" actId="13926"/>
          <ac:spMkLst>
            <pc:docMk/>
            <pc:sldMk cId="1473875760" sldId="362"/>
            <ac:spMk id="4" creationId="{821F835A-9729-6A18-5314-21996C2E7988}"/>
          </ac:spMkLst>
        </pc:spChg>
        <pc:spChg chg="add del mod">
          <ac:chgData name="Łukasz Połomski" userId="95c9a013-77e2-49a6-bb6e-da580f9fabbe" providerId="ADAL" clId="{A11D3613-FA04-4C49-A0B7-8BD9AA3ACFC5}" dt="2024-03-09T16:55:23.219" v="1504" actId="478"/>
          <ac:spMkLst>
            <pc:docMk/>
            <pc:sldMk cId="1473875760" sldId="362"/>
            <ac:spMk id="5" creationId="{676F536D-5469-FF3C-8396-EAF22893C00A}"/>
          </ac:spMkLst>
        </pc:spChg>
        <pc:picChg chg="add mod">
          <ac:chgData name="Łukasz Połomski" userId="95c9a013-77e2-49a6-bb6e-da580f9fabbe" providerId="ADAL" clId="{A11D3613-FA04-4C49-A0B7-8BD9AA3ACFC5}" dt="2024-03-10T09:36:03.498" v="1721" actId="1076"/>
          <ac:picMkLst>
            <pc:docMk/>
            <pc:sldMk cId="1473875760" sldId="362"/>
            <ac:picMk id="2" creationId="{638BE4F4-D436-5DEB-3F7D-FC786416E01F}"/>
          </ac:picMkLst>
        </pc:picChg>
        <pc:picChg chg="add del mod">
          <ac:chgData name="Łukasz Połomski" userId="95c9a013-77e2-49a6-bb6e-da580f9fabbe" providerId="ADAL" clId="{A11D3613-FA04-4C49-A0B7-8BD9AA3ACFC5}" dt="2024-03-09T16:59:36.920" v="1551" actId="478"/>
          <ac:picMkLst>
            <pc:docMk/>
            <pc:sldMk cId="1473875760" sldId="362"/>
            <ac:picMk id="7" creationId="{CE37537C-77C2-451B-6323-1490A323DA59}"/>
          </ac:picMkLst>
        </pc:picChg>
        <pc:picChg chg="add del mod">
          <ac:chgData name="Łukasz Połomski" userId="95c9a013-77e2-49a6-bb6e-da580f9fabbe" providerId="ADAL" clId="{A11D3613-FA04-4C49-A0B7-8BD9AA3ACFC5}" dt="2024-03-10T09:36:00.602" v="1719" actId="478"/>
          <ac:picMkLst>
            <pc:docMk/>
            <pc:sldMk cId="1473875760" sldId="362"/>
            <ac:picMk id="8" creationId="{1D2CF1B1-EBA5-5786-7FDC-2DA0C21AE54D}"/>
          </ac:picMkLst>
        </pc:picChg>
        <pc:picChg chg="add mod">
          <ac:chgData name="Łukasz Połomski" userId="95c9a013-77e2-49a6-bb6e-da580f9fabbe" providerId="ADAL" clId="{A11D3613-FA04-4C49-A0B7-8BD9AA3ACFC5}" dt="2024-03-10T09:36:08.227" v="1723" actId="1076"/>
          <ac:picMkLst>
            <pc:docMk/>
            <pc:sldMk cId="1473875760" sldId="362"/>
            <ac:picMk id="9" creationId="{44624403-8899-95A0-7C92-DA11EAB4F125}"/>
          </ac:picMkLst>
        </pc:picChg>
        <pc:picChg chg="add mod">
          <ac:chgData name="Łukasz Połomski" userId="95c9a013-77e2-49a6-bb6e-da580f9fabbe" providerId="ADAL" clId="{A11D3613-FA04-4C49-A0B7-8BD9AA3ACFC5}" dt="2024-03-09T16:59:43.066" v="1555" actId="14100"/>
          <ac:picMkLst>
            <pc:docMk/>
            <pc:sldMk cId="1473875760" sldId="362"/>
            <ac:picMk id="11" creationId="{16BF278F-932C-F9C8-3B63-626AC6B4A8C4}"/>
          </ac:picMkLst>
        </pc:picChg>
        <pc:picChg chg="add mod">
          <ac:chgData name="Łukasz Połomski" userId="95c9a013-77e2-49a6-bb6e-da580f9fabbe" providerId="ADAL" clId="{A11D3613-FA04-4C49-A0B7-8BD9AA3ACFC5}" dt="2024-03-09T17:00:14.037" v="1560" actId="14100"/>
          <ac:picMkLst>
            <pc:docMk/>
            <pc:sldMk cId="1473875760" sldId="362"/>
            <ac:picMk id="13" creationId="{2E2BB216-997F-ADCD-2E46-B9097F83444C}"/>
          </ac:picMkLst>
        </pc:picChg>
      </pc:sldChg>
      <pc:sldChg chg="add">
        <pc:chgData name="Łukasz Połomski" userId="95c9a013-77e2-49a6-bb6e-da580f9fabbe" providerId="ADAL" clId="{A11D3613-FA04-4C49-A0B7-8BD9AA3ACFC5}" dt="2024-03-10T09:49:20.375" v="1983"/>
        <pc:sldMkLst>
          <pc:docMk/>
          <pc:sldMk cId="2747689901" sldId="362"/>
        </pc:sldMkLst>
      </pc:sldChg>
      <pc:sldChg chg="addSp modSp add del mod">
        <pc:chgData name="Łukasz Połomski" userId="95c9a013-77e2-49a6-bb6e-da580f9fabbe" providerId="ADAL" clId="{A11D3613-FA04-4C49-A0B7-8BD9AA3ACFC5}" dt="2024-03-09T16:47:20.868" v="1291" actId="2696"/>
        <pc:sldMkLst>
          <pc:docMk/>
          <pc:sldMk cId="3296452967" sldId="362"/>
        </pc:sldMkLst>
        <pc:spChg chg="add mod">
          <ac:chgData name="Łukasz Połomski" userId="95c9a013-77e2-49a6-bb6e-da580f9fabbe" providerId="ADAL" clId="{A11D3613-FA04-4C49-A0B7-8BD9AA3ACFC5}" dt="2024-03-09T12:15:28.729" v="787" actId="122"/>
          <ac:spMkLst>
            <pc:docMk/>
            <pc:sldMk cId="3296452967" sldId="362"/>
            <ac:spMk id="2" creationId="{8A3CE17F-FE48-BE71-1E7C-E339465D0F63}"/>
          </ac:spMkLst>
        </pc:spChg>
        <pc:spChg chg="mod">
          <ac:chgData name="Łukasz Połomski" userId="95c9a013-77e2-49a6-bb6e-da580f9fabbe" providerId="ADAL" clId="{A11D3613-FA04-4C49-A0B7-8BD9AA3ACFC5}" dt="2024-03-09T12:13:56.907" v="710" actId="113"/>
          <ac:spMkLst>
            <pc:docMk/>
            <pc:sldMk cId="3296452967" sldId="362"/>
            <ac:spMk id="4" creationId="{821F835A-9729-6A18-5314-21996C2E7988}"/>
          </ac:spMkLst>
        </pc:spChg>
      </pc:sldChg>
      <pc:sldChg chg="addSp modSp add mod ord">
        <pc:chgData name="Łukasz Połomski" userId="95c9a013-77e2-49a6-bb6e-da580f9fabbe" providerId="ADAL" clId="{A11D3613-FA04-4C49-A0B7-8BD9AA3ACFC5}" dt="2024-03-09T17:00:47.104" v="1565"/>
        <pc:sldMkLst>
          <pc:docMk/>
          <pc:sldMk cId="1439753701" sldId="363"/>
        </pc:sldMkLst>
        <pc:spChg chg="mod">
          <ac:chgData name="Łukasz Połomski" userId="95c9a013-77e2-49a6-bb6e-da580f9fabbe" providerId="ADAL" clId="{A11D3613-FA04-4C49-A0B7-8BD9AA3ACFC5}" dt="2024-03-09T12:15:32.610" v="788" actId="122"/>
          <ac:spMkLst>
            <pc:docMk/>
            <pc:sldMk cId="1439753701" sldId="363"/>
            <ac:spMk id="2" creationId="{8A3CE17F-FE48-BE71-1E7C-E339465D0F63}"/>
          </ac:spMkLst>
        </pc:spChg>
        <pc:spChg chg="add mod">
          <ac:chgData name="Łukasz Połomski" userId="95c9a013-77e2-49a6-bb6e-da580f9fabbe" providerId="ADAL" clId="{A11D3613-FA04-4C49-A0B7-8BD9AA3ACFC5}" dt="2024-03-09T12:15:43.031" v="790" actId="207"/>
          <ac:spMkLst>
            <pc:docMk/>
            <pc:sldMk cId="1439753701" sldId="363"/>
            <ac:spMk id="3" creationId="{63B15EB4-216B-D3A6-7814-B774DEC4AB25}"/>
          </ac:spMkLst>
        </pc:spChg>
      </pc:sldChg>
      <pc:sldChg chg="add">
        <pc:chgData name="Łukasz Połomski" userId="95c9a013-77e2-49a6-bb6e-da580f9fabbe" providerId="ADAL" clId="{A11D3613-FA04-4C49-A0B7-8BD9AA3ACFC5}" dt="2024-03-10T09:48:04.461" v="1973"/>
        <pc:sldMkLst>
          <pc:docMk/>
          <pc:sldMk cId="3714790789" sldId="365"/>
        </pc:sldMkLst>
      </pc:sldChg>
      <pc:sldChg chg="addSp modSp add del mod">
        <pc:chgData name="Łukasz Połomski" userId="95c9a013-77e2-49a6-bb6e-da580f9fabbe" providerId="ADAL" clId="{A11D3613-FA04-4C49-A0B7-8BD9AA3ACFC5}" dt="2024-03-10T09:48:01.137" v="1972" actId="2696"/>
        <pc:sldMkLst>
          <pc:docMk/>
          <pc:sldMk cId="4016014199" sldId="365"/>
        </pc:sldMkLst>
        <pc:picChg chg="add mod">
          <ac:chgData name="Łukasz Połomski" userId="95c9a013-77e2-49a6-bb6e-da580f9fabbe" providerId="ADAL" clId="{A11D3613-FA04-4C49-A0B7-8BD9AA3ACFC5}" dt="2024-03-09T14:27:55.530" v="824" actId="14100"/>
          <ac:picMkLst>
            <pc:docMk/>
            <pc:sldMk cId="4016014199" sldId="365"/>
            <ac:picMk id="3" creationId="{00E3EEB2-4B5A-C01B-4C9D-F716F64A8679}"/>
          </ac:picMkLst>
        </pc:picChg>
        <pc:cxnChg chg="add mod">
          <ac:chgData name="Łukasz Połomski" userId="95c9a013-77e2-49a6-bb6e-da580f9fabbe" providerId="ADAL" clId="{A11D3613-FA04-4C49-A0B7-8BD9AA3ACFC5}" dt="2024-03-09T14:28:24.665" v="827" actId="13822"/>
          <ac:cxnSpMkLst>
            <pc:docMk/>
            <pc:sldMk cId="4016014199" sldId="365"/>
            <ac:cxnSpMk id="5" creationId="{C4BC695A-A390-1C64-C4F2-5333E22D274C}"/>
          </ac:cxnSpMkLst>
        </pc:cxnChg>
        <pc:cxnChg chg="add mod">
          <ac:chgData name="Łukasz Połomski" userId="95c9a013-77e2-49a6-bb6e-da580f9fabbe" providerId="ADAL" clId="{A11D3613-FA04-4C49-A0B7-8BD9AA3ACFC5}" dt="2024-03-09T14:28:42.777" v="830" actId="14100"/>
          <ac:cxnSpMkLst>
            <pc:docMk/>
            <pc:sldMk cId="4016014199" sldId="365"/>
            <ac:cxnSpMk id="6" creationId="{B9E142A4-1897-1689-0D20-4E8F8D3B4CA7}"/>
          </ac:cxnSpMkLst>
        </pc:cxnChg>
        <pc:cxnChg chg="add mod">
          <ac:chgData name="Łukasz Połomski" userId="95c9a013-77e2-49a6-bb6e-da580f9fabbe" providerId="ADAL" clId="{A11D3613-FA04-4C49-A0B7-8BD9AA3ACFC5}" dt="2024-03-09T14:28:50.539" v="833" actId="14100"/>
          <ac:cxnSpMkLst>
            <pc:docMk/>
            <pc:sldMk cId="4016014199" sldId="365"/>
            <ac:cxnSpMk id="8" creationId="{CAAC46C7-CA53-8565-D4AD-3CABC635FD39}"/>
          </ac:cxnSpMkLst>
        </pc:cxnChg>
      </pc:sldChg>
      <pc:sldChg chg="delSp add del mod">
        <pc:chgData name="Łukasz Połomski" userId="95c9a013-77e2-49a6-bb6e-da580f9fabbe" providerId="ADAL" clId="{A11D3613-FA04-4C49-A0B7-8BD9AA3ACFC5}" dt="2024-03-09T15:39:26.490" v="909" actId="2696"/>
        <pc:sldMkLst>
          <pc:docMk/>
          <pc:sldMk cId="3362038079" sldId="366"/>
        </pc:sldMkLst>
        <pc:picChg chg="del">
          <ac:chgData name="Łukasz Połomski" userId="95c9a013-77e2-49a6-bb6e-da580f9fabbe" providerId="ADAL" clId="{A11D3613-FA04-4C49-A0B7-8BD9AA3ACFC5}" dt="2024-03-09T14:29:36.682" v="835" actId="478"/>
          <ac:picMkLst>
            <pc:docMk/>
            <pc:sldMk cId="3362038079" sldId="366"/>
            <ac:picMk id="3" creationId="{00E3EEB2-4B5A-C01B-4C9D-F716F64A8679}"/>
          </ac:picMkLst>
        </pc:picChg>
        <pc:cxnChg chg="del">
          <ac:chgData name="Łukasz Połomski" userId="95c9a013-77e2-49a6-bb6e-da580f9fabbe" providerId="ADAL" clId="{A11D3613-FA04-4C49-A0B7-8BD9AA3ACFC5}" dt="2024-03-09T14:29:39.835" v="836" actId="478"/>
          <ac:cxnSpMkLst>
            <pc:docMk/>
            <pc:sldMk cId="3362038079" sldId="366"/>
            <ac:cxnSpMk id="5" creationId="{C4BC695A-A390-1C64-C4F2-5333E22D274C}"/>
          </ac:cxnSpMkLst>
        </pc:cxnChg>
        <pc:cxnChg chg="del">
          <ac:chgData name="Łukasz Połomski" userId="95c9a013-77e2-49a6-bb6e-da580f9fabbe" providerId="ADAL" clId="{A11D3613-FA04-4C49-A0B7-8BD9AA3ACFC5}" dt="2024-03-09T14:29:40.598" v="837" actId="478"/>
          <ac:cxnSpMkLst>
            <pc:docMk/>
            <pc:sldMk cId="3362038079" sldId="366"/>
            <ac:cxnSpMk id="6" creationId="{B9E142A4-1897-1689-0D20-4E8F8D3B4CA7}"/>
          </ac:cxnSpMkLst>
        </pc:cxnChg>
        <pc:cxnChg chg="del">
          <ac:chgData name="Łukasz Połomski" userId="95c9a013-77e2-49a6-bb6e-da580f9fabbe" providerId="ADAL" clId="{A11D3613-FA04-4C49-A0B7-8BD9AA3ACFC5}" dt="2024-03-09T14:29:42.627" v="838" actId="478"/>
          <ac:cxnSpMkLst>
            <pc:docMk/>
            <pc:sldMk cId="3362038079" sldId="366"/>
            <ac:cxnSpMk id="8" creationId="{CAAC46C7-CA53-8565-D4AD-3CABC635FD39}"/>
          </ac:cxnSpMkLst>
        </pc:cxnChg>
      </pc:sldChg>
      <pc:sldChg chg="add">
        <pc:chgData name="Łukasz Połomski" userId="95c9a013-77e2-49a6-bb6e-da580f9fabbe" providerId="ADAL" clId="{A11D3613-FA04-4C49-A0B7-8BD9AA3ACFC5}" dt="2024-03-10T09:47:33.563" v="1955"/>
        <pc:sldMkLst>
          <pc:docMk/>
          <pc:sldMk cId="1277823225" sldId="367"/>
        </pc:sldMkLst>
      </pc:sldChg>
      <pc:sldChg chg="addSp modSp add del mod">
        <pc:chgData name="Łukasz Połomski" userId="95c9a013-77e2-49a6-bb6e-da580f9fabbe" providerId="ADAL" clId="{A11D3613-FA04-4C49-A0B7-8BD9AA3ACFC5}" dt="2024-03-10T09:47:31.069" v="1954" actId="2696"/>
        <pc:sldMkLst>
          <pc:docMk/>
          <pc:sldMk cId="3334897185" sldId="367"/>
        </pc:sldMkLst>
        <pc:picChg chg="add mod">
          <ac:chgData name="Łukasz Połomski" userId="95c9a013-77e2-49a6-bb6e-da580f9fabbe" providerId="ADAL" clId="{A11D3613-FA04-4C49-A0B7-8BD9AA3ACFC5}" dt="2024-03-09T14:31:29.434" v="850" actId="14100"/>
          <ac:picMkLst>
            <pc:docMk/>
            <pc:sldMk cId="3334897185" sldId="367"/>
            <ac:picMk id="3" creationId="{4F6AD392-E8E4-F261-46B7-18DFC744FE73}"/>
          </ac:picMkLst>
        </pc:picChg>
        <pc:picChg chg="add mod">
          <ac:chgData name="Łukasz Połomski" userId="95c9a013-77e2-49a6-bb6e-da580f9fabbe" providerId="ADAL" clId="{A11D3613-FA04-4C49-A0B7-8BD9AA3ACFC5}" dt="2024-03-09T14:31:30.564" v="851" actId="1076"/>
          <ac:picMkLst>
            <pc:docMk/>
            <pc:sldMk cId="3334897185" sldId="367"/>
            <ac:picMk id="5" creationId="{C24357F3-91BC-55F1-7F84-8BF6CC446D25}"/>
          </ac:picMkLst>
        </pc:picChg>
        <pc:picChg chg="add mod">
          <ac:chgData name="Łukasz Połomski" userId="95c9a013-77e2-49a6-bb6e-da580f9fabbe" providerId="ADAL" clId="{A11D3613-FA04-4C49-A0B7-8BD9AA3ACFC5}" dt="2024-03-09T14:32:20.395" v="854" actId="1076"/>
          <ac:picMkLst>
            <pc:docMk/>
            <pc:sldMk cId="3334897185" sldId="367"/>
            <ac:picMk id="7" creationId="{E03B50E3-9676-8A4C-5BDD-B8E12178679D}"/>
          </ac:picMkLst>
        </pc:picChg>
      </pc:sldChg>
      <pc:sldChg chg="add">
        <pc:chgData name="Łukasz Połomski" userId="95c9a013-77e2-49a6-bb6e-da580f9fabbe" providerId="ADAL" clId="{A11D3613-FA04-4C49-A0B7-8BD9AA3ACFC5}" dt="2024-03-10T09:47:33.563" v="1955"/>
        <pc:sldMkLst>
          <pc:docMk/>
          <pc:sldMk cId="2131002039" sldId="368"/>
        </pc:sldMkLst>
      </pc:sldChg>
      <pc:sldChg chg="addSp modSp add del mod">
        <pc:chgData name="Łukasz Połomski" userId="95c9a013-77e2-49a6-bb6e-da580f9fabbe" providerId="ADAL" clId="{A11D3613-FA04-4C49-A0B7-8BD9AA3ACFC5}" dt="2024-03-10T09:47:31.069" v="1954" actId="2696"/>
        <pc:sldMkLst>
          <pc:docMk/>
          <pc:sldMk cId="3062005929" sldId="368"/>
        </pc:sldMkLst>
        <pc:picChg chg="add mod">
          <ac:chgData name="Łukasz Połomski" userId="95c9a013-77e2-49a6-bb6e-da580f9fabbe" providerId="ADAL" clId="{A11D3613-FA04-4C49-A0B7-8BD9AA3ACFC5}" dt="2024-03-09T14:33:37.706" v="865" actId="1076"/>
          <ac:picMkLst>
            <pc:docMk/>
            <pc:sldMk cId="3062005929" sldId="368"/>
            <ac:picMk id="2" creationId="{F386E7B4-06D4-0460-A56A-AD096CC4B5B6}"/>
          </ac:picMkLst>
        </pc:picChg>
        <pc:picChg chg="add mod">
          <ac:chgData name="Łukasz Połomski" userId="95c9a013-77e2-49a6-bb6e-da580f9fabbe" providerId="ADAL" clId="{A11D3613-FA04-4C49-A0B7-8BD9AA3ACFC5}" dt="2024-03-09T14:33:34.826" v="863" actId="14100"/>
          <ac:picMkLst>
            <pc:docMk/>
            <pc:sldMk cId="3062005929" sldId="368"/>
            <ac:picMk id="4" creationId="{ACEA1F14-F4E9-BFB4-C84D-F97C33AA106F}"/>
          </ac:picMkLst>
        </pc:picChg>
      </pc:sldChg>
      <pc:sldChg chg="addSp modSp add del mod">
        <pc:chgData name="Łukasz Połomski" userId="95c9a013-77e2-49a6-bb6e-da580f9fabbe" providerId="ADAL" clId="{A11D3613-FA04-4C49-A0B7-8BD9AA3ACFC5}" dt="2024-03-10T09:47:31.069" v="1954" actId="2696"/>
        <pc:sldMkLst>
          <pc:docMk/>
          <pc:sldMk cId="2446196161" sldId="369"/>
        </pc:sldMkLst>
        <pc:picChg chg="add mod">
          <ac:chgData name="Łukasz Połomski" userId="95c9a013-77e2-49a6-bb6e-da580f9fabbe" providerId="ADAL" clId="{A11D3613-FA04-4C49-A0B7-8BD9AA3ACFC5}" dt="2024-03-09T14:50:22.830" v="876" actId="1076"/>
          <ac:picMkLst>
            <pc:docMk/>
            <pc:sldMk cId="2446196161" sldId="369"/>
            <ac:picMk id="3" creationId="{358DFDF5-C4C4-B6A5-A993-06A7E342E7BF}"/>
          </ac:picMkLst>
        </pc:picChg>
        <pc:picChg chg="add mod">
          <ac:chgData name="Łukasz Połomski" userId="95c9a013-77e2-49a6-bb6e-da580f9fabbe" providerId="ADAL" clId="{A11D3613-FA04-4C49-A0B7-8BD9AA3ACFC5}" dt="2024-03-09T14:50:21.442" v="875" actId="14100"/>
          <ac:picMkLst>
            <pc:docMk/>
            <pc:sldMk cId="2446196161" sldId="369"/>
            <ac:picMk id="5" creationId="{C17129F7-59B6-0EA0-679E-4AC89445E0F3}"/>
          </ac:picMkLst>
        </pc:picChg>
      </pc:sldChg>
      <pc:sldChg chg="add">
        <pc:chgData name="Łukasz Połomski" userId="95c9a013-77e2-49a6-bb6e-da580f9fabbe" providerId="ADAL" clId="{A11D3613-FA04-4C49-A0B7-8BD9AA3ACFC5}" dt="2024-03-10T09:47:33.563" v="1955"/>
        <pc:sldMkLst>
          <pc:docMk/>
          <pc:sldMk cId="4208777455" sldId="369"/>
        </pc:sldMkLst>
      </pc:sldChg>
      <pc:sldChg chg="addSp delSp modSp mod">
        <pc:chgData name="Łukasz Połomski" userId="95c9a013-77e2-49a6-bb6e-da580f9fabbe" providerId="ADAL" clId="{A11D3613-FA04-4C49-A0B7-8BD9AA3ACFC5}" dt="2024-03-10T10:58:11.786" v="3044" actId="1076"/>
        <pc:sldMkLst>
          <pc:docMk/>
          <pc:sldMk cId="3690621521" sldId="370"/>
        </pc:sldMkLst>
        <pc:spChg chg="add mod">
          <ac:chgData name="Łukasz Połomski" userId="95c9a013-77e2-49a6-bb6e-da580f9fabbe" providerId="ADAL" clId="{A11D3613-FA04-4C49-A0B7-8BD9AA3ACFC5}" dt="2024-03-10T10:05:43.260" v="2333" actId="14100"/>
          <ac:spMkLst>
            <pc:docMk/>
            <pc:sldMk cId="3690621521" sldId="370"/>
            <ac:spMk id="2" creationId="{AC277F8F-2DD1-8B7D-BE5A-D43FF86F2C81}"/>
          </ac:spMkLst>
        </pc:spChg>
        <pc:spChg chg="add mod">
          <ac:chgData name="Łukasz Połomski" userId="95c9a013-77e2-49a6-bb6e-da580f9fabbe" providerId="ADAL" clId="{A11D3613-FA04-4C49-A0B7-8BD9AA3ACFC5}" dt="2024-03-10T10:58:11.786" v="3044" actId="1076"/>
          <ac:spMkLst>
            <pc:docMk/>
            <pc:sldMk cId="3690621521" sldId="370"/>
            <ac:spMk id="3" creationId="{9E44681C-C88F-E7B7-8EE7-BB96142F5445}"/>
          </ac:spMkLst>
        </pc:spChg>
        <pc:spChg chg="mod">
          <ac:chgData name="Łukasz Połomski" userId="95c9a013-77e2-49a6-bb6e-da580f9fabbe" providerId="ADAL" clId="{A11D3613-FA04-4C49-A0B7-8BD9AA3ACFC5}" dt="2024-03-10T10:03:08.920" v="2213" actId="1076"/>
          <ac:spMkLst>
            <pc:docMk/>
            <pc:sldMk cId="3690621521" sldId="370"/>
            <ac:spMk id="4" creationId="{B8BF5598-3944-562E-941E-B14E3F2DE0E9}"/>
          </ac:spMkLst>
        </pc:spChg>
        <pc:spChg chg="add mod">
          <ac:chgData name="Łukasz Połomski" userId="95c9a013-77e2-49a6-bb6e-da580f9fabbe" providerId="ADAL" clId="{A11D3613-FA04-4C49-A0B7-8BD9AA3ACFC5}" dt="2024-03-10T10:08:37.421" v="2365" actId="403"/>
          <ac:spMkLst>
            <pc:docMk/>
            <pc:sldMk cId="3690621521" sldId="370"/>
            <ac:spMk id="5" creationId="{EAF17251-AD47-E5DC-039D-7E1600E1ACFA}"/>
          </ac:spMkLst>
        </pc:spChg>
        <pc:spChg chg="del mod">
          <ac:chgData name="Łukasz Połomski" userId="95c9a013-77e2-49a6-bb6e-da580f9fabbe" providerId="ADAL" clId="{A11D3613-FA04-4C49-A0B7-8BD9AA3ACFC5}" dt="2024-03-10T10:02:00.358" v="2176" actId="478"/>
          <ac:spMkLst>
            <pc:docMk/>
            <pc:sldMk cId="3690621521" sldId="370"/>
            <ac:spMk id="6" creationId="{7B3237EE-009D-4CEF-3CE1-D872173251AF}"/>
          </ac:spMkLst>
        </pc:spChg>
        <pc:spChg chg="del">
          <ac:chgData name="Łukasz Połomski" userId="95c9a013-77e2-49a6-bb6e-da580f9fabbe" providerId="ADAL" clId="{A11D3613-FA04-4C49-A0B7-8BD9AA3ACFC5}" dt="2024-03-10T10:02:29.984" v="2196" actId="478"/>
          <ac:spMkLst>
            <pc:docMk/>
            <pc:sldMk cId="3690621521" sldId="370"/>
            <ac:spMk id="7" creationId="{3E6C628F-D9EE-1D12-020C-9BBAFD71C19E}"/>
          </ac:spMkLst>
        </pc:spChg>
        <pc:spChg chg="add del mod">
          <ac:chgData name="Łukasz Połomski" userId="95c9a013-77e2-49a6-bb6e-da580f9fabbe" providerId="ADAL" clId="{A11D3613-FA04-4C49-A0B7-8BD9AA3ACFC5}" dt="2024-03-10T10:58:01.069" v="3041" actId="478"/>
          <ac:spMkLst>
            <pc:docMk/>
            <pc:sldMk cId="3690621521" sldId="370"/>
            <ac:spMk id="8" creationId="{FFEEED11-F36F-5C6D-A3C2-5AA24C7CD805}"/>
          </ac:spMkLst>
        </pc:spChg>
        <pc:spChg chg="del">
          <ac:chgData name="Łukasz Połomski" userId="95c9a013-77e2-49a6-bb6e-da580f9fabbe" providerId="ADAL" clId="{A11D3613-FA04-4C49-A0B7-8BD9AA3ACFC5}" dt="2024-03-10T10:02:34.390" v="2197" actId="478"/>
          <ac:spMkLst>
            <pc:docMk/>
            <pc:sldMk cId="3690621521" sldId="370"/>
            <ac:spMk id="9" creationId="{6F1A9DAF-8689-CFBF-7832-A2F0F98C627E}"/>
          </ac:spMkLst>
        </pc:spChg>
      </pc:sldChg>
      <pc:sldChg chg="add">
        <pc:chgData name="Łukasz Połomski" userId="95c9a013-77e2-49a6-bb6e-da580f9fabbe" providerId="ADAL" clId="{A11D3613-FA04-4C49-A0B7-8BD9AA3ACFC5}" dt="2024-03-10T09:47:33.563" v="1955"/>
        <pc:sldMkLst>
          <pc:docMk/>
          <pc:sldMk cId="93891792" sldId="371"/>
        </pc:sldMkLst>
      </pc:sldChg>
      <pc:sldChg chg="addSp delSp modSp new del mod">
        <pc:chgData name="Łukasz Połomski" userId="95c9a013-77e2-49a6-bb6e-da580f9fabbe" providerId="ADAL" clId="{A11D3613-FA04-4C49-A0B7-8BD9AA3ACFC5}" dt="2024-03-10T09:47:31.069" v="1954" actId="2696"/>
        <pc:sldMkLst>
          <pc:docMk/>
          <pc:sldMk cId="557752702" sldId="371"/>
        </pc:sldMkLst>
        <pc:picChg chg="add mod">
          <ac:chgData name="Łukasz Połomski" userId="95c9a013-77e2-49a6-bb6e-da580f9fabbe" providerId="ADAL" clId="{A11D3613-FA04-4C49-A0B7-8BD9AA3ACFC5}" dt="2024-03-09T15:17:42.143" v="905" actId="14100"/>
          <ac:picMkLst>
            <pc:docMk/>
            <pc:sldMk cId="557752702" sldId="371"/>
            <ac:picMk id="3" creationId="{7D991233-2E2D-5D95-4076-5E32BFEB4544}"/>
          </ac:picMkLst>
        </pc:picChg>
        <pc:picChg chg="add del">
          <ac:chgData name="Łukasz Połomski" userId="95c9a013-77e2-49a6-bb6e-da580f9fabbe" providerId="ADAL" clId="{A11D3613-FA04-4C49-A0B7-8BD9AA3ACFC5}" dt="2024-03-09T14:55:04.543" v="885" actId="21"/>
          <ac:picMkLst>
            <pc:docMk/>
            <pc:sldMk cId="557752702" sldId="371"/>
            <ac:picMk id="5" creationId="{9E626EF3-D2A6-311C-046A-149A8FC59D92}"/>
          </ac:picMkLst>
        </pc:picChg>
        <pc:picChg chg="add mod">
          <ac:chgData name="Łukasz Połomski" userId="95c9a013-77e2-49a6-bb6e-da580f9fabbe" providerId="ADAL" clId="{A11D3613-FA04-4C49-A0B7-8BD9AA3ACFC5}" dt="2024-03-09T15:17:46.815" v="906" actId="14100"/>
          <ac:picMkLst>
            <pc:docMk/>
            <pc:sldMk cId="557752702" sldId="371"/>
            <ac:picMk id="7" creationId="{081416E4-9602-9DC1-05C3-CA00DB8F8E74}"/>
          </ac:picMkLst>
        </pc:picChg>
      </pc:sldChg>
      <pc:sldChg chg="addSp modSp new del mod">
        <pc:chgData name="Łukasz Połomski" userId="95c9a013-77e2-49a6-bb6e-da580f9fabbe" providerId="ADAL" clId="{A11D3613-FA04-4C49-A0B7-8BD9AA3ACFC5}" dt="2024-03-10T09:47:31.069" v="1954" actId="2696"/>
        <pc:sldMkLst>
          <pc:docMk/>
          <pc:sldMk cId="202820407" sldId="372"/>
        </pc:sldMkLst>
        <pc:picChg chg="add mod">
          <ac:chgData name="Łukasz Połomski" userId="95c9a013-77e2-49a6-bb6e-da580f9fabbe" providerId="ADAL" clId="{A11D3613-FA04-4C49-A0B7-8BD9AA3ACFC5}" dt="2024-03-09T15:18:02.656" v="908" actId="14100"/>
          <ac:picMkLst>
            <pc:docMk/>
            <pc:sldMk cId="202820407" sldId="372"/>
            <ac:picMk id="5" creationId="{9E626EF3-D2A6-311C-046A-149A8FC59D92}"/>
          </ac:picMkLst>
        </pc:picChg>
      </pc:sldChg>
      <pc:sldChg chg="add">
        <pc:chgData name="Łukasz Połomski" userId="95c9a013-77e2-49a6-bb6e-da580f9fabbe" providerId="ADAL" clId="{A11D3613-FA04-4C49-A0B7-8BD9AA3ACFC5}" dt="2024-03-10T09:47:33.563" v="1955"/>
        <pc:sldMkLst>
          <pc:docMk/>
          <pc:sldMk cId="1867968255" sldId="372"/>
        </pc:sldMkLst>
      </pc:sldChg>
      <pc:sldChg chg="addSp modSp new del mod">
        <pc:chgData name="Łukasz Połomski" userId="95c9a013-77e2-49a6-bb6e-da580f9fabbe" providerId="ADAL" clId="{A11D3613-FA04-4C49-A0B7-8BD9AA3ACFC5}" dt="2024-03-10T09:47:31.069" v="1954" actId="2696"/>
        <pc:sldMkLst>
          <pc:docMk/>
          <pc:sldMk cId="446680487" sldId="373"/>
        </pc:sldMkLst>
        <pc:picChg chg="add mod">
          <ac:chgData name="Łukasz Połomski" userId="95c9a013-77e2-49a6-bb6e-da580f9fabbe" providerId="ADAL" clId="{A11D3613-FA04-4C49-A0B7-8BD9AA3ACFC5}" dt="2024-03-09T14:59:33.821" v="900" actId="1076"/>
          <ac:picMkLst>
            <pc:docMk/>
            <pc:sldMk cId="446680487" sldId="373"/>
            <ac:picMk id="3" creationId="{6800A1B8-6B08-2021-0F37-77EADB3AEC82}"/>
          </ac:picMkLst>
        </pc:picChg>
      </pc:sldChg>
      <pc:sldChg chg="add">
        <pc:chgData name="Łukasz Połomski" userId="95c9a013-77e2-49a6-bb6e-da580f9fabbe" providerId="ADAL" clId="{A11D3613-FA04-4C49-A0B7-8BD9AA3ACFC5}" dt="2024-03-10T09:47:33.563" v="1955"/>
        <pc:sldMkLst>
          <pc:docMk/>
          <pc:sldMk cId="470914066" sldId="373"/>
        </pc:sldMkLst>
      </pc:sldChg>
      <pc:sldChg chg="addSp modSp new del mod">
        <pc:chgData name="Łukasz Połomski" userId="95c9a013-77e2-49a6-bb6e-da580f9fabbe" providerId="ADAL" clId="{A11D3613-FA04-4C49-A0B7-8BD9AA3ACFC5}" dt="2024-03-10T09:47:31.069" v="1954" actId="2696"/>
        <pc:sldMkLst>
          <pc:docMk/>
          <pc:sldMk cId="1417678906" sldId="374"/>
        </pc:sldMkLst>
        <pc:picChg chg="add mod">
          <ac:chgData name="Łukasz Połomski" userId="95c9a013-77e2-49a6-bb6e-da580f9fabbe" providerId="ADAL" clId="{A11D3613-FA04-4C49-A0B7-8BD9AA3ACFC5}" dt="2024-03-09T15:40:04.572" v="914" actId="14100"/>
          <ac:picMkLst>
            <pc:docMk/>
            <pc:sldMk cId="1417678906" sldId="374"/>
            <ac:picMk id="3" creationId="{720C2191-52A4-8D5D-202F-AEFD21DFFDCA}"/>
          </ac:picMkLst>
        </pc:picChg>
        <pc:picChg chg="add mod">
          <ac:chgData name="Łukasz Połomski" userId="95c9a013-77e2-49a6-bb6e-da580f9fabbe" providerId="ADAL" clId="{A11D3613-FA04-4C49-A0B7-8BD9AA3ACFC5}" dt="2024-03-09T15:39:58.536" v="912" actId="1076"/>
          <ac:picMkLst>
            <pc:docMk/>
            <pc:sldMk cId="1417678906" sldId="374"/>
            <ac:picMk id="5" creationId="{8E1F9CFC-F37C-03F3-E38D-D8FE75032AC7}"/>
          </ac:picMkLst>
        </pc:picChg>
      </pc:sldChg>
      <pc:sldChg chg="add">
        <pc:chgData name="Łukasz Połomski" userId="95c9a013-77e2-49a6-bb6e-da580f9fabbe" providerId="ADAL" clId="{A11D3613-FA04-4C49-A0B7-8BD9AA3ACFC5}" dt="2024-03-10T09:47:33.563" v="1955"/>
        <pc:sldMkLst>
          <pc:docMk/>
          <pc:sldMk cId="4181158115" sldId="374"/>
        </pc:sldMkLst>
      </pc:sldChg>
      <pc:sldChg chg="new del">
        <pc:chgData name="Łukasz Połomski" userId="95c9a013-77e2-49a6-bb6e-da580f9fabbe" providerId="ADAL" clId="{A11D3613-FA04-4C49-A0B7-8BD9AA3ACFC5}" dt="2024-03-10T11:18:26.224" v="3118" actId="47"/>
        <pc:sldMkLst>
          <pc:docMk/>
          <pc:sldMk cId="1613923851" sldId="375"/>
        </pc:sldMkLst>
      </pc:sldChg>
      <pc:sldChg chg="del ord">
        <pc:chgData name="Łukasz Połomski" userId="95c9a013-77e2-49a6-bb6e-da580f9fabbe" providerId="ADAL" clId="{A11D3613-FA04-4C49-A0B7-8BD9AA3ACFC5}" dt="2024-03-10T09:46:18.896" v="1920" actId="2696"/>
        <pc:sldMkLst>
          <pc:docMk/>
          <pc:sldMk cId="42339893" sldId="376"/>
        </pc:sldMkLst>
      </pc:sldChg>
      <pc:sldChg chg="add del">
        <pc:chgData name="Łukasz Połomski" userId="95c9a013-77e2-49a6-bb6e-da580f9fabbe" providerId="ADAL" clId="{A11D3613-FA04-4C49-A0B7-8BD9AA3ACFC5}" dt="2024-03-10T09:47:05.773" v="1948" actId="2696"/>
        <pc:sldMkLst>
          <pc:docMk/>
          <pc:sldMk cId="1750080960" sldId="376"/>
        </pc:sldMkLst>
      </pc:sldChg>
      <pc:sldChg chg="add">
        <pc:chgData name="Łukasz Połomski" userId="95c9a013-77e2-49a6-bb6e-da580f9fabbe" providerId="ADAL" clId="{A11D3613-FA04-4C49-A0B7-8BD9AA3ACFC5}" dt="2024-03-10T09:47:07.628" v="1949"/>
        <pc:sldMkLst>
          <pc:docMk/>
          <pc:sldMk cId="2365614418" sldId="376"/>
        </pc:sldMkLst>
      </pc:sldChg>
      <pc:sldChg chg="add del">
        <pc:chgData name="Łukasz Połomski" userId="95c9a013-77e2-49a6-bb6e-da580f9fabbe" providerId="ADAL" clId="{A11D3613-FA04-4C49-A0B7-8BD9AA3ACFC5}" dt="2024-03-10T09:46:51.266" v="1944" actId="2696"/>
        <pc:sldMkLst>
          <pc:docMk/>
          <pc:sldMk cId="3167678200" sldId="376"/>
        </pc:sldMkLst>
      </pc:sldChg>
      <pc:sldChg chg="add ord">
        <pc:chgData name="Łukasz Połomski" userId="95c9a013-77e2-49a6-bb6e-da580f9fabbe" providerId="ADAL" clId="{A11D3613-FA04-4C49-A0B7-8BD9AA3ACFC5}" dt="2024-03-10T11:18:34.695" v="3120"/>
        <pc:sldMkLst>
          <pc:docMk/>
          <pc:sldMk cId="2145703060" sldId="379"/>
        </pc:sldMkLst>
      </pc:sldChg>
      <pc:sldChg chg="addSp modSp add del mod ord">
        <pc:chgData name="Łukasz Połomski" userId="95c9a013-77e2-49a6-bb6e-da580f9fabbe" providerId="ADAL" clId="{A11D3613-FA04-4C49-A0B7-8BD9AA3ACFC5}" dt="2024-03-10T11:03:15.596" v="3047" actId="2696"/>
        <pc:sldMkLst>
          <pc:docMk/>
          <pc:sldMk cId="2603052671" sldId="379"/>
        </pc:sldMkLst>
        <pc:spChg chg="add mod">
          <ac:chgData name="Łukasz Połomski" userId="95c9a013-77e2-49a6-bb6e-da580f9fabbe" providerId="ADAL" clId="{A11D3613-FA04-4C49-A0B7-8BD9AA3ACFC5}" dt="2024-03-10T10:04:39.091" v="2268" actId="20577"/>
          <ac:spMkLst>
            <pc:docMk/>
            <pc:sldMk cId="2603052671" sldId="379"/>
            <ac:spMk id="2" creationId="{08FDE8D6-66E2-2FC0-538B-B1CA1F115C71}"/>
          </ac:spMkLst>
        </pc:spChg>
        <pc:spChg chg="mod">
          <ac:chgData name="Łukasz Połomski" userId="95c9a013-77e2-49a6-bb6e-da580f9fabbe" providerId="ADAL" clId="{A11D3613-FA04-4C49-A0B7-8BD9AA3ACFC5}" dt="2024-03-10T10:27:21.817" v="2426" actId="20577"/>
          <ac:spMkLst>
            <pc:docMk/>
            <pc:sldMk cId="2603052671" sldId="379"/>
            <ac:spMk id="7" creationId="{EED16135-0DA5-3A68-9F98-F1CBF73A70A2}"/>
          </ac:spMkLst>
        </pc:spChg>
        <pc:spChg chg="mod">
          <ac:chgData name="Łukasz Połomski" userId="95c9a013-77e2-49a6-bb6e-da580f9fabbe" providerId="ADAL" clId="{A11D3613-FA04-4C49-A0B7-8BD9AA3ACFC5}" dt="2024-03-10T10:27:24.905" v="2428" actId="20577"/>
          <ac:spMkLst>
            <pc:docMk/>
            <pc:sldMk cId="2603052671" sldId="379"/>
            <ac:spMk id="8" creationId="{59BE542C-5156-15A5-2192-9259386BC009}"/>
          </ac:spMkLst>
        </pc:spChg>
      </pc:sldChg>
      <pc:sldChg chg="addSp modSp new del mod modAnim">
        <pc:chgData name="Łukasz Połomski" userId="95c9a013-77e2-49a6-bb6e-da580f9fabbe" providerId="ADAL" clId="{A11D3613-FA04-4C49-A0B7-8BD9AA3ACFC5}" dt="2024-03-10T10:04:19.640" v="2234" actId="2696"/>
        <pc:sldMkLst>
          <pc:docMk/>
          <pc:sldMk cId="3586451514" sldId="379"/>
        </pc:sldMkLst>
        <pc:spChg chg="add mod">
          <ac:chgData name="Łukasz Połomski" userId="95c9a013-77e2-49a6-bb6e-da580f9fabbe" providerId="ADAL" clId="{A11D3613-FA04-4C49-A0B7-8BD9AA3ACFC5}" dt="2024-03-09T16:02:31.875" v="960" actId="14100"/>
          <ac:spMkLst>
            <pc:docMk/>
            <pc:sldMk cId="3586451514" sldId="379"/>
            <ac:spMk id="7" creationId="{EED16135-0DA5-3A68-9F98-F1CBF73A70A2}"/>
          </ac:spMkLst>
        </pc:spChg>
        <pc:spChg chg="add mod">
          <ac:chgData name="Łukasz Połomski" userId="95c9a013-77e2-49a6-bb6e-da580f9fabbe" providerId="ADAL" clId="{A11D3613-FA04-4C49-A0B7-8BD9AA3ACFC5}" dt="2024-03-09T16:02:24.239" v="956" actId="403"/>
          <ac:spMkLst>
            <pc:docMk/>
            <pc:sldMk cId="3586451514" sldId="379"/>
            <ac:spMk id="8" creationId="{59BE542C-5156-15A5-2192-9259386BC009}"/>
          </ac:spMkLst>
        </pc:spChg>
        <pc:picChg chg="add mod">
          <ac:chgData name="Łukasz Połomski" userId="95c9a013-77e2-49a6-bb6e-da580f9fabbe" providerId="ADAL" clId="{A11D3613-FA04-4C49-A0B7-8BD9AA3ACFC5}" dt="2024-03-09T16:00:09.698" v="950" actId="1076"/>
          <ac:picMkLst>
            <pc:docMk/>
            <pc:sldMk cId="3586451514" sldId="379"/>
            <ac:picMk id="3" creationId="{04D2570D-AEFA-954F-F081-5682075E6BFE}"/>
          </ac:picMkLst>
        </pc:picChg>
        <pc:picChg chg="add mod">
          <ac:chgData name="Łukasz Połomski" userId="95c9a013-77e2-49a6-bb6e-da580f9fabbe" providerId="ADAL" clId="{A11D3613-FA04-4C49-A0B7-8BD9AA3ACFC5}" dt="2024-03-09T16:00:05.154" v="949" actId="1076"/>
          <ac:picMkLst>
            <pc:docMk/>
            <pc:sldMk cId="3586451514" sldId="379"/>
            <ac:picMk id="5" creationId="{760FC8E8-B670-8FA3-15D5-FBEFDF74CFC4}"/>
          </ac:picMkLst>
        </pc:picChg>
      </pc:sldChg>
      <pc:sldChg chg="new del">
        <pc:chgData name="Łukasz Połomski" userId="95c9a013-77e2-49a6-bb6e-da580f9fabbe" providerId="ADAL" clId="{A11D3613-FA04-4C49-A0B7-8BD9AA3ACFC5}" dt="2024-03-10T09:47:22.494" v="1952" actId="47"/>
        <pc:sldMkLst>
          <pc:docMk/>
          <pc:sldMk cId="3035351267" sldId="382"/>
        </pc:sldMkLst>
      </pc:sldChg>
      <pc:sldChg chg="addSp delSp modSp mod">
        <pc:chgData name="Łukasz Połomski" userId="95c9a013-77e2-49a6-bb6e-da580f9fabbe" providerId="ADAL" clId="{A11D3613-FA04-4C49-A0B7-8BD9AA3ACFC5}" dt="2024-03-09T16:47:12.991" v="1289" actId="478"/>
        <pc:sldMkLst>
          <pc:docMk/>
          <pc:sldMk cId="3083573437" sldId="383"/>
        </pc:sldMkLst>
        <pc:picChg chg="add del mod">
          <ac:chgData name="Łukasz Połomski" userId="95c9a013-77e2-49a6-bb6e-da580f9fabbe" providerId="ADAL" clId="{A11D3613-FA04-4C49-A0B7-8BD9AA3ACFC5}" dt="2024-03-09T16:47:12.468" v="1288" actId="478"/>
          <ac:picMkLst>
            <pc:docMk/>
            <pc:sldMk cId="3083573437" sldId="383"/>
            <ac:picMk id="3" creationId="{E0E239AE-AEAE-38CD-A43C-054BFB873F0B}"/>
          </ac:picMkLst>
        </pc:picChg>
        <pc:picChg chg="add del mod">
          <ac:chgData name="Łukasz Połomski" userId="95c9a013-77e2-49a6-bb6e-da580f9fabbe" providerId="ADAL" clId="{A11D3613-FA04-4C49-A0B7-8BD9AA3ACFC5}" dt="2024-03-09T16:47:11.766" v="1287" actId="478"/>
          <ac:picMkLst>
            <pc:docMk/>
            <pc:sldMk cId="3083573437" sldId="383"/>
            <ac:picMk id="4" creationId="{C97D2E62-9B3C-3B09-E5AE-41935E9C207A}"/>
          </ac:picMkLst>
        </pc:picChg>
        <pc:picChg chg="del mod">
          <ac:chgData name="Łukasz Połomski" userId="95c9a013-77e2-49a6-bb6e-da580f9fabbe" providerId="ADAL" clId="{A11D3613-FA04-4C49-A0B7-8BD9AA3ACFC5}" dt="2024-03-09T16:47:12.991" v="1289" actId="478"/>
          <ac:picMkLst>
            <pc:docMk/>
            <pc:sldMk cId="3083573437" sldId="383"/>
            <ac:picMk id="13" creationId="{CEAC41D3-353A-134E-8705-C2DDABD152CB}"/>
          </ac:picMkLst>
        </pc:picChg>
      </pc:sldChg>
      <pc:sldChg chg="add del">
        <pc:chgData name="Łukasz Połomski" userId="95c9a013-77e2-49a6-bb6e-da580f9fabbe" providerId="ADAL" clId="{A11D3613-FA04-4C49-A0B7-8BD9AA3ACFC5}" dt="2024-03-10T09:47:26.005" v="1953" actId="47"/>
        <pc:sldMkLst>
          <pc:docMk/>
          <pc:sldMk cId="503127339" sldId="384"/>
        </pc:sldMkLst>
      </pc:sldChg>
      <pc:sldChg chg="addSp delSp modSp add del mod">
        <pc:chgData name="Łukasz Połomski" userId="95c9a013-77e2-49a6-bb6e-da580f9fabbe" providerId="ADAL" clId="{A11D3613-FA04-4C49-A0B7-8BD9AA3ACFC5}" dt="2024-03-10T09:47:26.005" v="1953" actId="47"/>
        <pc:sldMkLst>
          <pc:docMk/>
          <pc:sldMk cId="2260041337" sldId="385"/>
        </pc:sldMkLst>
        <pc:picChg chg="add del mod">
          <ac:chgData name="Łukasz Połomski" userId="95c9a013-77e2-49a6-bb6e-da580f9fabbe" providerId="ADAL" clId="{A11D3613-FA04-4C49-A0B7-8BD9AA3ACFC5}" dt="2024-03-09T16:45:26.048" v="1267" actId="21"/>
          <ac:picMkLst>
            <pc:docMk/>
            <pc:sldMk cId="2260041337" sldId="385"/>
            <ac:picMk id="3" creationId="{E0E239AE-AEAE-38CD-A43C-054BFB873F0B}"/>
          </ac:picMkLst>
        </pc:picChg>
      </pc:sldChg>
      <pc:sldChg chg="add del">
        <pc:chgData name="Łukasz Połomski" userId="95c9a013-77e2-49a6-bb6e-da580f9fabbe" providerId="ADAL" clId="{A11D3613-FA04-4C49-A0B7-8BD9AA3ACFC5}" dt="2024-03-10T09:47:26.005" v="1953" actId="47"/>
        <pc:sldMkLst>
          <pc:docMk/>
          <pc:sldMk cId="418618149" sldId="386"/>
        </pc:sldMkLst>
      </pc:sldChg>
      <pc:sldChg chg="add">
        <pc:chgData name="Łukasz Połomski" userId="95c9a013-77e2-49a6-bb6e-da580f9fabbe" providerId="ADAL" clId="{A11D3613-FA04-4C49-A0B7-8BD9AA3ACFC5}" dt="2024-03-09T16:44:46.617" v="1264" actId="2890"/>
        <pc:sldMkLst>
          <pc:docMk/>
          <pc:sldMk cId="486139966" sldId="387"/>
        </pc:sldMkLst>
      </pc:sldChg>
      <pc:sldChg chg="add">
        <pc:chgData name="Łukasz Połomski" userId="95c9a013-77e2-49a6-bb6e-da580f9fabbe" providerId="ADAL" clId="{A11D3613-FA04-4C49-A0B7-8BD9AA3ACFC5}" dt="2024-03-10T11:18:22.558" v="3117"/>
        <pc:sldMkLst>
          <pc:docMk/>
          <pc:sldMk cId="216718797" sldId="388"/>
        </pc:sldMkLst>
      </pc:sldChg>
      <pc:sldChg chg="add del ord">
        <pc:chgData name="Łukasz Połomski" userId="95c9a013-77e2-49a6-bb6e-da580f9fabbe" providerId="ADAL" clId="{A11D3613-FA04-4C49-A0B7-8BD9AA3ACFC5}" dt="2024-03-10T11:18:19.319" v="3116" actId="2696"/>
        <pc:sldMkLst>
          <pc:docMk/>
          <pc:sldMk cId="3882897735" sldId="388"/>
        </pc:sldMkLst>
      </pc:sldChg>
      <pc:sldChg chg="add ord">
        <pc:chgData name="Łukasz Połomski" userId="95c9a013-77e2-49a6-bb6e-da580f9fabbe" providerId="ADAL" clId="{A11D3613-FA04-4C49-A0B7-8BD9AA3ACFC5}" dt="2024-03-09T17:00:47.104" v="1565"/>
        <pc:sldMkLst>
          <pc:docMk/>
          <pc:sldMk cId="3577108819" sldId="389"/>
        </pc:sldMkLst>
      </pc:sldChg>
      <pc:sldChg chg="add">
        <pc:chgData name="Łukasz Połomski" userId="95c9a013-77e2-49a6-bb6e-da580f9fabbe" providerId="ADAL" clId="{A11D3613-FA04-4C49-A0B7-8BD9AA3ACFC5}" dt="2024-03-10T11:18:22.558" v="3117"/>
        <pc:sldMkLst>
          <pc:docMk/>
          <pc:sldMk cId="1220649055" sldId="390"/>
        </pc:sldMkLst>
      </pc:sldChg>
      <pc:sldChg chg="modSp add del mod">
        <pc:chgData name="Łukasz Połomski" userId="95c9a013-77e2-49a6-bb6e-da580f9fabbe" providerId="ADAL" clId="{A11D3613-FA04-4C49-A0B7-8BD9AA3ACFC5}" dt="2024-03-09T16:49:34.098" v="1377" actId="47"/>
        <pc:sldMkLst>
          <pc:docMk/>
          <pc:sldMk cId="1408607377" sldId="390"/>
        </pc:sldMkLst>
        <pc:spChg chg="mod">
          <ac:chgData name="Łukasz Połomski" userId="95c9a013-77e2-49a6-bb6e-da580f9fabbe" providerId="ADAL" clId="{A11D3613-FA04-4C49-A0B7-8BD9AA3ACFC5}" dt="2024-03-09T16:48:59.007" v="1376" actId="20577"/>
          <ac:spMkLst>
            <pc:docMk/>
            <pc:sldMk cId="1408607377" sldId="390"/>
            <ac:spMk id="2" creationId="{8A3CE17F-FE48-BE71-1E7C-E339465D0F63}"/>
          </ac:spMkLst>
        </pc:spChg>
      </pc:sldChg>
      <pc:sldChg chg="add del">
        <pc:chgData name="Łukasz Połomski" userId="95c9a013-77e2-49a6-bb6e-da580f9fabbe" providerId="ADAL" clId="{A11D3613-FA04-4C49-A0B7-8BD9AA3ACFC5}" dt="2024-03-10T11:18:19.319" v="3116" actId="2696"/>
        <pc:sldMkLst>
          <pc:docMk/>
          <pc:sldMk cId="3240400377" sldId="390"/>
        </pc:sldMkLst>
      </pc:sldChg>
      <pc:sldChg chg="modSp mod">
        <pc:chgData name="Łukasz Połomski" userId="95c9a013-77e2-49a6-bb6e-da580f9fabbe" providerId="ADAL" clId="{A11D3613-FA04-4C49-A0B7-8BD9AA3ACFC5}" dt="2024-03-10T11:40:37.081" v="3164" actId="207"/>
        <pc:sldMkLst>
          <pc:docMk/>
          <pc:sldMk cId="2912499487" sldId="392"/>
        </pc:sldMkLst>
        <pc:spChg chg="mod">
          <ac:chgData name="Łukasz Połomski" userId="95c9a013-77e2-49a6-bb6e-da580f9fabbe" providerId="ADAL" clId="{A11D3613-FA04-4C49-A0B7-8BD9AA3ACFC5}" dt="2024-03-10T11:40:16.313" v="3159" actId="207"/>
          <ac:spMkLst>
            <pc:docMk/>
            <pc:sldMk cId="2912499487" sldId="392"/>
            <ac:spMk id="22" creationId="{EB7FBB1C-740D-021F-E388-6C3C79F78361}"/>
          </ac:spMkLst>
        </pc:spChg>
        <pc:spChg chg="mod">
          <ac:chgData name="Łukasz Połomski" userId="95c9a013-77e2-49a6-bb6e-da580f9fabbe" providerId="ADAL" clId="{A11D3613-FA04-4C49-A0B7-8BD9AA3ACFC5}" dt="2024-03-10T11:40:37.081" v="3164" actId="207"/>
          <ac:spMkLst>
            <pc:docMk/>
            <pc:sldMk cId="2912499487" sldId="392"/>
            <ac:spMk id="25" creationId="{AD285F6D-7864-0B50-10DE-E2CE04A6B3D4}"/>
          </ac:spMkLst>
        </pc:spChg>
      </pc:sldChg>
      <pc:sldChg chg="add">
        <pc:chgData name="Łukasz Połomski" userId="95c9a013-77e2-49a6-bb6e-da580f9fabbe" providerId="ADAL" clId="{A11D3613-FA04-4C49-A0B7-8BD9AA3ACFC5}" dt="2024-03-10T09:47:07.628" v="1949"/>
        <pc:sldMkLst>
          <pc:docMk/>
          <pc:sldMk cId="1534636127" sldId="395"/>
        </pc:sldMkLst>
      </pc:sldChg>
      <pc:sldChg chg="addSp modSp add del">
        <pc:chgData name="Łukasz Połomski" userId="95c9a013-77e2-49a6-bb6e-da580f9fabbe" providerId="ADAL" clId="{A11D3613-FA04-4C49-A0B7-8BD9AA3ACFC5}" dt="2024-03-10T09:46:18.896" v="1920" actId="2696"/>
        <pc:sldMkLst>
          <pc:docMk/>
          <pc:sldMk cId="2997081960" sldId="395"/>
        </pc:sldMkLst>
        <pc:picChg chg="add mod">
          <ac:chgData name="Łukasz Połomski" userId="95c9a013-77e2-49a6-bb6e-da580f9fabbe" providerId="ADAL" clId="{A11D3613-FA04-4C49-A0B7-8BD9AA3ACFC5}" dt="2024-03-10T09:37:25.555" v="1725" actId="571"/>
          <ac:picMkLst>
            <pc:docMk/>
            <pc:sldMk cId="2997081960" sldId="395"/>
            <ac:picMk id="2" creationId="{9FC9C2BE-0B5A-E861-94F8-CCC39A86FF95}"/>
          </ac:picMkLst>
        </pc:picChg>
        <pc:picChg chg="add mod">
          <ac:chgData name="Łukasz Połomski" userId="95c9a013-77e2-49a6-bb6e-da580f9fabbe" providerId="ADAL" clId="{A11D3613-FA04-4C49-A0B7-8BD9AA3ACFC5}" dt="2024-03-10T09:37:25.555" v="1725" actId="571"/>
          <ac:picMkLst>
            <pc:docMk/>
            <pc:sldMk cId="2997081960" sldId="395"/>
            <ac:picMk id="4" creationId="{94D0A3C5-6F7F-819D-70B1-A4765B470751}"/>
          </ac:picMkLst>
        </pc:picChg>
        <pc:picChg chg="add mod">
          <ac:chgData name="Łukasz Połomski" userId="95c9a013-77e2-49a6-bb6e-da580f9fabbe" providerId="ADAL" clId="{A11D3613-FA04-4C49-A0B7-8BD9AA3ACFC5}" dt="2024-03-10T09:37:25.555" v="1725" actId="571"/>
          <ac:picMkLst>
            <pc:docMk/>
            <pc:sldMk cId="2997081960" sldId="395"/>
            <ac:picMk id="6" creationId="{503D9897-4856-0372-733B-8369BBEFE4A2}"/>
          </ac:picMkLst>
        </pc:picChg>
        <pc:picChg chg="add mod">
          <ac:chgData name="Łukasz Połomski" userId="95c9a013-77e2-49a6-bb6e-da580f9fabbe" providerId="ADAL" clId="{A11D3613-FA04-4C49-A0B7-8BD9AA3ACFC5}" dt="2024-03-10T09:37:25.555" v="1725" actId="571"/>
          <ac:picMkLst>
            <pc:docMk/>
            <pc:sldMk cId="2997081960" sldId="395"/>
            <ac:picMk id="8" creationId="{91554AA1-8998-F2EC-D873-CA8068EC4710}"/>
          </ac:picMkLst>
        </pc:picChg>
        <pc:picChg chg="add mod">
          <ac:chgData name="Łukasz Połomski" userId="95c9a013-77e2-49a6-bb6e-da580f9fabbe" providerId="ADAL" clId="{A11D3613-FA04-4C49-A0B7-8BD9AA3ACFC5}" dt="2024-03-10T09:37:25.555" v="1725" actId="571"/>
          <ac:picMkLst>
            <pc:docMk/>
            <pc:sldMk cId="2997081960" sldId="395"/>
            <ac:picMk id="10" creationId="{C16B73DB-18A7-F6A2-E043-A1977EF46060}"/>
          </ac:picMkLst>
        </pc:picChg>
        <pc:picChg chg="add mod">
          <ac:chgData name="Łukasz Połomski" userId="95c9a013-77e2-49a6-bb6e-da580f9fabbe" providerId="ADAL" clId="{A11D3613-FA04-4C49-A0B7-8BD9AA3ACFC5}" dt="2024-03-10T09:37:25.555" v="1725" actId="571"/>
          <ac:picMkLst>
            <pc:docMk/>
            <pc:sldMk cId="2997081960" sldId="395"/>
            <ac:picMk id="12" creationId="{A57EA55F-9E32-E9B9-9B73-49DB83755218}"/>
          </ac:picMkLst>
        </pc:picChg>
      </pc:sldChg>
      <pc:sldChg chg="add del">
        <pc:chgData name="Łukasz Połomski" userId="95c9a013-77e2-49a6-bb6e-da580f9fabbe" providerId="ADAL" clId="{A11D3613-FA04-4C49-A0B7-8BD9AA3ACFC5}" dt="2024-03-10T09:47:05.773" v="1948" actId="2696"/>
        <pc:sldMkLst>
          <pc:docMk/>
          <pc:sldMk cId="3157127078" sldId="395"/>
        </pc:sldMkLst>
      </pc:sldChg>
      <pc:sldChg chg="add del">
        <pc:chgData name="Łukasz Połomski" userId="95c9a013-77e2-49a6-bb6e-da580f9fabbe" providerId="ADAL" clId="{A11D3613-FA04-4C49-A0B7-8BD9AA3ACFC5}" dt="2024-03-10T09:46:51.266" v="1944" actId="2696"/>
        <pc:sldMkLst>
          <pc:docMk/>
          <pc:sldMk cId="4042971773" sldId="395"/>
        </pc:sldMkLst>
      </pc:sldChg>
      <pc:sldChg chg="addSp delSp modSp new mod modAnim">
        <pc:chgData name="Łukasz Połomski" userId="95c9a013-77e2-49a6-bb6e-da580f9fabbe" providerId="ADAL" clId="{A11D3613-FA04-4C49-A0B7-8BD9AA3ACFC5}" dt="2024-03-10T11:24:42.032" v="3121"/>
        <pc:sldMkLst>
          <pc:docMk/>
          <pc:sldMk cId="665593565" sldId="396"/>
        </pc:sldMkLst>
        <pc:spChg chg="add del mod">
          <ac:chgData name="Łukasz Połomski" userId="95c9a013-77e2-49a6-bb6e-da580f9fabbe" providerId="ADAL" clId="{A11D3613-FA04-4C49-A0B7-8BD9AA3ACFC5}" dt="2024-03-10T09:43:06.396" v="1791" actId="478"/>
          <ac:spMkLst>
            <pc:docMk/>
            <pc:sldMk cId="665593565" sldId="396"/>
            <ac:spMk id="10" creationId="{620262BF-DAFC-963D-B6F4-C1719546C544}"/>
          </ac:spMkLst>
        </pc:spChg>
        <pc:spChg chg="add del mod">
          <ac:chgData name="Łukasz Połomski" userId="95c9a013-77e2-49a6-bb6e-da580f9fabbe" providerId="ADAL" clId="{A11D3613-FA04-4C49-A0B7-8BD9AA3ACFC5}" dt="2024-03-10T10:00:19.531" v="2151" actId="478"/>
          <ac:spMkLst>
            <pc:docMk/>
            <pc:sldMk cId="665593565" sldId="396"/>
            <ac:spMk id="11" creationId="{34142A99-8830-718B-63EB-189C1F7579C2}"/>
          </ac:spMkLst>
        </pc:spChg>
        <pc:spChg chg="add del mod">
          <ac:chgData name="Łukasz Połomski" userId="95c9a013-77e2-49a6-bb6e-da580f9fabbe" providerId="ADAL" clId="{A11D3613-FA04-4C49-A0B7-8BD9AA3ACFC5}" dt="2024-03-10T10:01:18.124" v="2165" actId="478"/>
          <ac:spMkLst>
            <pc:docMk/>
            <pc:sldMk cId="665593565" sldId="396"/>
            <ac:spMk id="12" creationId="{0243BCC3-5ECC-4A84-B766-8B01B1FD19CD}"/>
          </ac:spMkLst>
        </pc:spChg>
        <pc:spChg chg="add mod">
          <ac:chgData name="Łukasz Połomski" userId="95c9a013-77e2-49a6-bb6e-da580f9fabbe" providerId="ADAL" clId="{A11D3613-FA04-4C49-A0B7-8BD9AA3ACFC5}" dt="2024-03-10T09:59:22.801" v="2136" actId="164"/>
          <ac:spMkLst>
            <pc:docMk/>
            <pc:sldMk cId="665593565" sldId="396"/>
            <ac:spMk id="13" creationId="{4107561F-3F65-3A76-5AE3-6AD9B5F54794}"/>
          </ac:spMkLst>
        </pc:spChg>
        <pc:spChg chg="add mod">
          <ac:chgData name="Łukasz Połomski" userId="95c9a013-77e2-49a6-bb6e-da580f9fabbe" providerId="ADAL" clId="{A11D3613-FA04-4C49-A0B7-8BD9AA3ACFC5}" dt="2024-03-10T09:57:25.240" v="2108" actId="164"/>
          <ac:spMkLst>
            <pc:docMk/>
            <pc:sldMk cId="665593565" sldId="396"/>
            <ac:spMk id="14" creationId="{99AF3628-49F3-3A5E-048D-D2CF451C8AEE}"/>
          </ac:spMkLst>
        </pc:spChg>
        <pc:spChg chg="add mod">
          <ac:chgData name="Łukasz Połomski" userId="95c9a013-77e2-49a6-bb6e-da580f9fabbe" providerId="ADAL" clId="{A11D3613-FA04-4C49-A0B7-8BD9AA3ACFC5}" dt="2024-03-10T09:59:03.687" v="2129" actId="1076"/>
          <ac:spMkLst>
            <pc:docMk/>
            <pc:sldMk cId="665593565" sldId="396"/>
            <ac:spMk id="15" creationId="{77842F2C-E711-67D7-023E-211209B16242}"/>
          </ac:spMkLst>
        </pc:spChg>
        <pc:spChg chg="add mod">
          <ac:chgData name="Łukasz Połomski" userId="95c9a013-77e2-49a6-bb6e-da580f9fabbe" providerId="ADAL" clId="{A11D3613-FA04-4C49-A0B7-8BD9AA3ACFC5}" dt="2024-03-10T09:58:44.526" v="2125" actId="164"/>
          <ac:spMkLst>
            <pc:docMk/>
            <pc:sldMk cId="665593565" sldId="396"/>
            <ac:spMk id="16" creationId="{14FBED46-B910-D4EA-FD66-254894687A76}"/>
          </ac:spMkLst>
        </pc:spChg>
        <pc:spChg chg="add mod">
          <ac:chgData name="Łukasz Połomski" userId="95c9a013-77e2-49a6-bb6e-da580f9fabbe" providerId="ADAL" clId="{A11D3613-FA04-4C49-A0B7-8BD9AA3ACFC5}" dt="2024-03-10T10:00:50.659" v="2160" actId="164"/>
          <ac:spMkLst>
            <pc:docMk/>
            <pc:sldMk cId="665593565" sldId="396"/>
            <ac:spMk id="17" creationId="{8C1BC1B3-97B6-3D40-B5C0-E56BE8A84006}"/>
          </ac:spMkLst>
        </pc:spChg>
        <pc:spChg chg="add mod">
          <ac:chgData name="Łukasz Połomski" userId="95c9a013-77e2-49a6-bb6e-da580f9fabbe" providerId="ADAL" clId="{A11D3613-FA04-4C49-A0B7-8BD9AA3ACFC5}" dt="2024-03-10T10:00:58.969" v="2161" actId="164"/>
          <ac:spMkLst>
            <pc:docMk/>
            <pc:sldMk cId="665593565" sldId="396"/>
            <ac:spMk id="18" creationId="{BF374CC7-6C5F-B06A-721A-FC44173205F2}"/>
          </ac:spMkLst>
        </pc:spChg>
        <pc:spChg chg="add mod">
          <ac:chgData name="Łukasz Połomski" userId="95c9a013-77e2-49a6-bb6e-da580f9fabbe" providerId="ADAL" clId="{A11D3613-FA04-4C49-A0B7-8BD9AA3ACFC5}" dt="2024-03-10T10:01:09.181" v="2162" actId="164"/>
          <ac:spMkLst>
            <pc:docMk/>
            <pc:sldMk cId="665593565" sldId="396"/>
            <ac:spMk id="19" creationId="{ED8195F8-2814-B044-4157-A579FD32EA21}"/>
          </ac:spMkLst>
        </pc:spChg>
        <pc:spChg chg="add mod">
          <ac:chgData name="Łukasz Połomski" userId="95c9a013-77e2-49a6-bb6e-da580f9fabbe" providerId="ADAL" clId="{A11D3613-FA04-4C49-A0B7-8BD9AA3ACFC5}" dt="2024-03-10T09:51:55.227" v="2017" actId="14100"/>
          <ac:spMkLst>
            <pc:docMk/>
            <pc:sldMk cId="665593565" sldId="396"/>
            <ac:spMk id="20" creationId="{D9E9A9DF-165E-BB65-336C-8EE59E0C34CB}"/>
          </ac:spMkLst>
        </pc:spChg>
        <pc:spChg chg="add del mod">
          <ac:chgData name="Łukasz Połomski" userId="95c9a013-77e2-49a6-bb6e-da580f9fabbe" providerId="ADAL" clId="{A11D3613-FA04-4C49-A0B7-8BD9AA3ACFC5}" dt="2024-03-10T09:52:02.899" v="2020" actId="478"/>
          <ac:spMkLst>
            <pc:docMk/>
            <pc:sldMk cId="665593565" sldId="396"/>
            <ac:spMk id="21" creationId="{D01249CC-9FFC-E478-BEC5-5233EF23D1EF}"/>
          </ac:spMkLst>
        </pc:spChg>
        <pc:spChg chg="add mod">
          <ac:chgData name="Łukasz Połomski" userId="95c9a013-77e2-49a6-bb6e-da580f9fabbe" providerId="ADAL" clId="{A11D3613-FA04-4C49-A0B7-8BD9AA3ACFC5}" dt="2024-03-10T11:16:01.957" v="3113" actId="164"/>
          <ac:spMkLst>
            <pc:docMk/>
            <pc:sldMk cId="665593565" sldId="396"/>
            <ac:spMk id="22" creationId="{A776FEDD-7DC0-05D9-5AE3-DD946220475C}"/>
          </ac:spMkLst>
        </pc:spChg>
        <pc:spChg chg="add mod">
          <ac:chgData name="Łukasz Połomski" userId="95c9a013-77e2-49a6-bb6e-da580f9fabbe" providerId="ADAL" clId="{A11D3613-FA04-4C49-A0B7-8BD9AA3ACFC5}" dt="2024-03-10T11:16:01.957" v="3113" actId="164"/>
          <ac:spMkLst>
            <pc:docMk/>
            <pc:sldMk cId="665593565" sldId="396"/>
            <ac:spMk id="23" creationId="{9E3D9524-B910-7F1F-6DC7-B5D9488AB35D}"/>
          </ac:spMkLst>
        </pc:spChg>
        <pc:spChg chg="add mod">
          <ac:chgData name="Łukasz Połomski" userId="95c9a013-77e2-49a6-bb6e-da580f9fabbe" providerId="ADAL" clId="{A11D3613-FA04-4C49-A0B7-8BD9AA3ACFC5}" dt="2024-03-10T09:53:00.334" v="2031" actId="14100"/>
          <ac:spMkLst>
            <pc:docMk/>
            <pc:sldMk cId="665593565" sldId="396"/>
            <ac:spMk id="24" creationId="{51905786-46AB-5543-E7CE-CBF5DF531E53}"/>
          </ac:spMkLst>
        </pc:spChg>
        <pc:spChg chg="add mod">
          <ac:chgData name="Łukasz Połomski" userId="95c9a013-77e2-49a6-bb6e-da580f9fabbe" providerId="ADAL" clId="{A11D3613-FA04-4C49-A0B7-8BD9AA3ACFC5}" dt="2024-03-10T10:01:48.295" v="2174" actId="1076"/>
          <ac:spMkLst>
            <pc:docMk/>
            <pc:sldMk cId="665593565" sldId="396"/>
            <ac:spMk id="27" creationId="{E424010E-679F-7061-C00F-2A84E7DD02BF}"/>
          </ac:spMkLst>
        </pc:spChg>
        <pc:spChg chg="add mod">
          <ac:chgData name="Łukasz Połomski" userId="95c9a013-77e2-49a6-bb6e-da580f9fabbe" providerId="ADAL" clId="{A11D3613-FA04-4C49-A0B7-8BD9AA3ACFC5}" dt="2024-03-10T09:56:02.791" v="2087" actId="114"/>
          <ac:spMkLst>
            <pc:docMk/>
            <pc:sldMk cId="665593565" sldId="396"/>
            <ac:spMk id="29" creationId="{9E20FF85-A7CB-13D6-5C14-2352F293EC41}"/>
          </ac:spMkLst>
        </pc:spChg>
        <pc:spChg chg="add mod">
          <ac:chgData name="Łukasz Połomski" userId="95c9a013-77e2-49a6-bb6e-da580f9fabbe" providerId="ADAL" clId="{A11D3613-FA04-4C49-A0B7-8BD9AA3ACFC5}" dt="2024-03-10T09:57:25.240" v="2108" actId="164"/>
          <ac:spMkLst>
            <pc:docMk/>
            <pc:sldMk cId="665593565" sldId="396"/>
            <ac:spMk id="31" creationId="{CDD0B8F1-266E-CAE3-4695-0214865E62F5}"/>
          </ac:spMkLst>
        </pc:spChg>
        <pc:spChg chg="add mod">
          <ac:chgData name="Łukasz Połomski" userId="95c9a013-77e2-49a6-bb6e-da580f9fabbe" providerId="ADAL" clId="{A11D3613-FA04-4C49-A0B7-8BD9AA3ACFC5}" dt="2024-03-10T09:58:44.526" v="2125" actId="164"/>
          <ac:spMkLst>
            <pc:docMk/>
            <pc:sldMk cId="665593565" sldId="396"/>
            <ac:spMk id="32" creationId="{DFFD742F-0DD8-1E1D-24E7-C9AB9A2D6CD1}"/>
          </ac:spMkLst>
        </pc:spChg>
        <pc:spChg chg="add mod">
          <ac:chgData name="Łukasz Połomski" userId="95c9a013-77e2-49a6-bb6e-da580f9fabbe" providerId="ADAL" clId="{A11D3613-FA04-4C49-A0B7-8BD9AA3ACFC5}" dt="2024-03-10T11:16:01.957" v="3113" actId="164"/>
          <ac:spMkLst>
            <pc:docMk/>
            <pc:sldMk cId="665593565" sldId="396"/>
            <ac:spMk id="34" creationId="{EAB68499-F772-F125-8924-40A3067E0E21}"/>
          </ac:spMkLst>
        </pc:spChg>
        <pc:spChg chg="add mod">
          <ac:chgData name="Łukasz Połomski" userId="95c9a013-77e2-49a6-bb6e-da580f9fabbe" providerId="ADAL" clId="{A11D3613-FA04-4C49-A0B7-8BD9AA3ACFC5}" dt="2024-03-10T10:01:09.181" v="2162" actId="164"/>
          <ac:spMkLst>
            <pc:docMk/>
            <pc:sldMk cId="665593565" sldId="396"/>
            <ac:spMk id="35" creationId="{BEA357C1-0553-0558-F2D0-23F978C23963}"/>
          </ac:spMkLst>
        </pc:spChg>
        <pc:spChg chg="add mod">
          <ac:chgData name="Łukasz Połomski" userId="95c9a013-77e2-49a6-bb6e-da580f9fabbe" providerId="ADAL" clId="{A11D3613-FA04-4C49-A0B7-8BD9AA3ACFC5}" dt="2024-03-10T10:00:50.659" v="2160" actId="164"/>
          <ac:spMkLst>
            <pc:docMk/>
            <pc:sldMk cId="665593565" sldId="396"/>
            <ac:spMk id="36" creationId="{7AF28BEA-4E15-0AA0-4C3C-7D15675372F9}"/>
          </ac:spMkLst>
        </pc:spChg>
        <pc:spChg chg="add mod">
          <ac:chgData name="Łukasz Połomski" userId="95c9a013-77e2-49a6-bb6e-da580f9fabbe" providerId="ADAL" clId="{A11D3613-FA04-4C49-A0B7-8BD9AA3ACFC5}" dt="2024-03-10T10:00:58.969" v="2161" actId="164"/>
          <ac:spMkLst>
            <pc:docMk/>
            <pc:sldMk cId="665593565" sldId="396"/>
            <ac:spMk id="37" creationId="{148654BE-41EA-775D-B100-F62CDA266569}"/>
          </ac:spMkLst>
        </pc:spChg>
        <pc:spChg chg="add mod">
          <ac:chgData name="Łukasz Połomski" userId="95c9a013-77e2-49a6-bb6e-da580f9fabbe" providerId="ADAL" clId="{A11D3613-FA04-4C49-A0B7-8BD9AA3ACFC5}" dt="2024-03-10T09:59:10.866" v="2134" actId="14100"/>
          <ac:spMkLst>
            <pc:docMk/>
            <pc:sldMk cId="665593565" sldId="396"/>
            <ac:spMk id="39" creationId="{1AD1FB72-0EFE-0689-018D-92E508D10127}"/>
          </ac:spMkLst>
        </pc:spChg>
        <pc:spChg chg="add mod">
          <ac:chgData name="Łukasz Połomski" userId="95c9a013-77e2-49a6-bb6e-da580f9fabbe" providerId="ADAL" clId="{A11D3613-FA04-4C49-A0B7-8BD9AA3ACFC5}" dt="2024-03-10T09:59:22.801" v="2136" actId="164"/>
          <ac:spMkLst>
            <pc:docMk/>
            <pc:sldMk cId="665593565" sldId="396"/>
            <ac:spMk id="40" creationId="{170FEF8B-7282-FEF6-980F-BC491AAF3D2B}"/>
          </ac:spMkLst>
        </pc:spChg>
        <pc:spChg chg="add mod">
          <ac:chgData name="Łukasz Połomski" userId="95c9a013-77e2-49a6-bb6e-da580f9fabbe" providerId="ADAL" clId="{A11D3613-FA04-4C49-A0B7-8BD9AA3ACFC5}" dt="2024-03-10T09:59:22.801" v="2136" actId="164"/>
          <ac:spMkLst>
            <pc:docMk/>
            <pc:sldMk cId="665593565" sldId="396"/>
            <ac:spMk id="41" creationId="{73EB7449-637D-9339-1BF0-7AE0C11D7297}"/>
          </ac:spMkLst>
        </pc:spChg>
        <pc:spChg chg="add mod">
          <ac:chgData name="Łukasz Połomski" userId="95c9a013-77e2-49a6-bb6e-da580f9fabbe" providerId="ADAL" clId="{A11D3613-FA04-4C49-A0B7-8BD9AA3ACFC5}" dt="2024-03-10T09:59:22.801" v="2136" actId="164"/>
          <ac:spMkLst>
            <pc:docMk/>
            <pc:sldMk cId="665593565" sldId="396"/>
            <ac:spMk id="42" creationId="{DF1BBB75-03C2-324D-0CC7-EB72E1ADD4AB}"/>
          </ac:spMkLst>
        </pc:spChg>
        <pc:spChg chg="add mod">
          <ac:chgData name="Łukasz Połomski" userId="95c9a013-77e2-49a6-bb6e-da580f9fabbe" providerId="ADAL" clId="{A11D3613-FA04-4C49-A0B7-8BD9AA3ACFC5}" dt="2024-03-10T09:59:22.801" v="2136" actId="164"/>
          <ac:spMkLst>
            <pc:docMk/>
            <pc:sldMk cId="665593565" sldId="396"/>
            <ac:spMk id="43" creationId="{EF9C6017-6DF2-0F9B-E8FD-2CA56608C04D}"/>
          </ac:spMkLst>
        </pc:spChg>
        <pc:grpChg chg="add mod">
          <ac:chgData name="Łukasz Połomski" userId="95c9a013-77e2-49a6-bb6e-da580f9fabbe" providerId="ADAL" clId="{A11D3613-FA04-4C49-A0B7-8BD9AA3ACFC5}" dt="2024-03-10T11:16:33.354" v="3114" actId="1076"/>
          <ac:grpSpMkLst>
            <pc:docMk/>
            <pc:sldMk cId="665593565" sldId="396"/>
            <ac:grpSpMk id="9" creationId="{E3773887-7F43-E673-FAA0-AC6B7582AE53}"/>
          </ac:grpSpMkLst>
        </pc:grpChg>
        <pc:grpChg chg="add mod">
          <ac:chgData name="Łukasz Połomski" userId="95c9a013-77e2-49a6-bb6e-da580f9fabbe" providerId="ADAL" clId="{A11D3613-FA04-4C49-A0B7-8BD9AA3ACFC5}" dt="2024-03-10T09:57:01.888" v="2100" actId="164"/>
          <ac:grpSpMkLst>
            <pc:docMk/>
            <pc:sldMk cId="665593565" sldId="396"/>
            <ac:grpSpMk id="30" creationId="{BCC9131B-EA05-3024-1380-3486A8117675}"/>
          </ac:grpSpMkLst>
        </pc:grpChg>
        <pc:grpChg chg="add mod">
          <ac:chgData name="Łukasz Połomski" userId="95c9a013-77e2-49a6-bb6e-da580f9fabbe" providerId="ADAL" clId="{A11D3613-FA04-4C49-A0B7-8BD9AA3ACFC5}" dt="2024-03-10T10:01:24.640" v="2167" actId="1076"/>
          <ac:grpSpMkLst>
            <pc:docMk/>
            <pc:sldMk cId="665593565" sldId="396"/>
            <ac:grpSpMk id="33" creationId="{A517355E-F5F6-6E32-C74B-2A9B73AA696E}"/>
          </ac:grpSpMkLst>
        </pc:grpChg>
        <pc:grpChg chg="add mod">
          <ac:chgData name="Łukasz Połomski" userId="95c9a013-77e2-49a6-bb6e-da580f9fabbe" providerId="ADAL" clId="{A11D3613-FA04-4C49-A0B7-8BD9AA3ACFC5}" dt="2024-03-10T09:58:48.088" v="2126" actId="1076"/>
          <ac:grpSpMkLst>
            <pc:docMk/>
            <pc:sldMk cId="665593565" sldId="396"/>
            <ac:grpSpMk id="38" creationId="{CFF19422-578A-5619-B992-73A4E75FCE94}"/>
          </ac:grpSpMkLst>
        </pc:grpChg>
        <pc:grpChg chg="add mod ord">
          <ac:chgData name="Łukasz Połomski" userId="95c9a013-77e2-49a6-bb6e-da580f9fabbe" providerId="ADAL" clId="{A11D3613-FA04-4C49-A0B7-8BD9AA3ACFC5}" dt="2024-03-10T10:01:22.466" v="2166" actId="1076"/>
          <ac:grpSpMkLst>
            <pc:docMk/>
            <pc:sldMk cId="665593565" sldId="396"/>
            <ac:grpSpMk id="44" creationId="{4982AD27-C593-F387-7742-1AB0FF541230}"/>
          </ac:grpSpMkLst>
        </pc:grpChg>
        <pc:grpChg chg="add mod">
          <ac:chgData name="Łukasz Połomski" userId="95c9a013-77e2-49a6-bb6e-da580f9fabbe" providerId="ADAL" clId="{A11D3613-FA04-4C49-A0B7-8BD9AA3ACFC5}" dt="2024-03-10T10:00:50.659" v="2160" actId="164"/>
          <ac:grpSpMkLst>
            <pc:docMk/>
            <pc:sldMk cId="665593565" sldId="396"/>
            <ac:grpSpMk id="45" creationId="{9D8CD6CD-DB93-C5BC-5C6F-245A3A1D046B}"/>
          </ac:grpSpMkLst>
        </pc:grpChg>
        <pc:grpChg chg="add mod">
          <ac:chgData name="Łukasz Połomski" userId="95c9a013-77e2-49a6-bb6e-da580f9fabbe" providerId="ADAL" clId="{A11D3613-FA04-4C49-A0B7-8BD9AA3ACFC5}" dt="2024-03-10T10:01:31.077" v="2169" actId="1076"/>
          <ac:grpSpMkLst>
            <pc:docMk/>
            <pc:sldMk cId="665593565" sldId="396"/>
            <ac:grpSpMk id="46" creationId="{15E9D442-E7AE-FF4C-7CBD-3BBC6FA4EA58}"/>
          </ac:grpSpMkLst>
        </pc:grpChg>
        <pc:grpChg chg="add mod">
          <ac:chgData name="Łukasz Połomski" userId="95c9a013-77e2-49a6-bb6e-da580f9fabbe" providerId="ADAL" clId="{A11D3613-FA04-4C49-A0B7-8BD9AA3ACFC5}" dt="2024-03-10T10:01:11.732" v="2163" actId="1076"/>
          <ac:grpSpMkLst>
            <pc:docMk/>
            <pc:sldMk cId="665593565" sldId="396"/>
            <ac:grpSpMk id="47" creationId="{FEE6AC16-489A-80E7-9767-B6D8BD572F7D}"/>
          </ac:grpSpMkLst>
        </pc:grpChg>
        <pc:picChg chg="add mod modCrop">
          <ac:chgData name="Łukasz Połomski" userId="95c9a013-77e2-49a6-bb6e-da580f9fabbe" providerId="ADAL" clId="{A11D3613-FA04-4C49-A0B7-8BD9AA3ACFC5}" dt="2024-03-10T10:00:02.666" v="2147" actId="732"/>
          <ac:picMkLst>
            <pc:docMk/>
            <pc:sldMk cId="665593565" sldId="396"/>
            <ac:picMk id="2" creationId="{3CBFE69A-535A-527F-3D8A-3328B21A56BB}"/>
          </ac:picMkLst>
        </pc:picChg>
        <pc:picChg chg="add mod">
          <ac:chgData name="Łukasz Połomski" userId="95c9a013-77e2-49a6-bb6e-da580f9fabbe" providerId="ADAL" clId="{A11D3613-FA04-4C49-A0B7-8BD9AA3ACFC5}" dt="2024-03-10T10:00:50.659" v="2160" actId="164"/>
          <ac:picMkLst>
            <pc:docMk/>
            <pc:sldMk cId="665593565" sldId="396"/>
            <ac:picMk id="3" creationId="{4C6BEEA3-AC20-4D08-FD26-7CD98E4D1038}"/>
          </ac:picMkLst>
        </pc:picChg>
        <pc:picChg chg="add mod">
          <ac:chgData name="Łukasz Połomski" userId="95c9a013-77e2-49a6-bb6e-da580f9fabbe" providerId="ADAL" clId="{A11D3613-FA04-4C49-A0B7-8BD9AA3ACFC5}" dt="2024-03-10T11:16:01.957" v="3113" actId="164"/>
          <ac:picMkLst>
            <pc:docMk/>
            <pc:sldMk cId="665593565" sldId="396"/>
            <ac:picMk id="4" creationId="{6D30B38D-09E9-2230-CCAE-4A0D2B12ADDC}"/>
          </ac:picMkLst>
        </pc:picChg>
        <pc:picChg chg="add mod modCrop">
          <ac:chgData name="Łukasz Połomski" userId="95c9a013-77e2-49a6-bb6e-da580f9fabbe" providerId="ADAL" clId="{A11D3613-FA04-4C49-A0B7-8BD9AA3ACFC5}" dt="2024-03-10T09:57:25.240" v="2108" actId="164"/>
          <ac:picMkLst>
            <pc:docMk/>
            <pc:sldMk cId="665593565" sldId="396"/>
            <ac:picMk id="5" creationId="{EA925E07-F803-2B03-FB51-64F16F079EA5}"/>
          </ac:picMkLst>
        </pc:picChg>
        <pc:picChg chg="add mod modCrop">
          <ac:chgData name="Łukasz Połomski" userId="95c9a013-77e2-49a6-bb6e-da580f9fabbe" providerId="ADAL" clId="{A11D3613-FA04-4C49-A0B7-8BD9AA3ACFC5}" dt="2024-03-10T09:58:44.526" v="2125" actId="164"/>
          <ac:picMkLst>
            <pc:docMk/>
            <pc:sldMk cId="665593565" sldId="396"/>
            <ac:picMk id="6" creationId="{2FEAF68E-6B09-7ADC-83DD-7E25A67D6FDE}"/>
          </ac:picMkLst>
        </pc:picChg>
        <pc:picChg chg="add mod">
          <ac:chgData name="Łukasz Połomski" userId="95c9a013-77e2-49a6-bb6e-da580f9fabbe" providerId="ADAL" clId="{A11D3613-FA04-4C49-A0B7-8BD9AA3ACFC5}" dt="2024-03-10T10:00:58.969" v="2161" actId="164"/>
          <ac:picMkLst>
            <pc:docMk/>
            <pc:sldMk cId="665593565" sldId="396"/>
            <ac:picMk id="7" creationId="{A3307B03-4C5C-72FF-8109-838128A88204}"/>
          </ac:picMkLst>
        </pc:picChg>
        <pc:picChg chg="add mod">
          <ac:chgData name="Łukasz Połomski" userId="95c9a013-77e2-49a6-bb6e-da580f9fabbe" providerId="ADAL" clId="{A11D3613-FA04-4C49-A0B7-8BD9AA3ACFC5}" dt="2024-03-10T10:01:09.181" v="2162" actId="164"/>
          <ac:picMkLst>
            <pc:docMk/>
            <pc:sldMk cId="665593565" sldId="396"/>
            <ac:picMk id="8" creationId="{BCE05804-EEC4-40CD-63FD-AD629E7AA301}"/>
          </ac:picMkLst>
        </pc:picChg>
        <pc:picChg chg="add del mod">
          <ac:chgData name="Łukasz Połomski" userId="95c9a013-77e2-49a6-bb6e-da580f9fabbe" providerId="ADAL" clId="{A11D3613-FA04-4C49-A0B7-8BD9AA3ACFC5}" dt="2024-03-10T09:42:08.524" v="1782" actId="478"/>
          <ac:picMkLst>
            <pc:docMk/>
            <pc:sldMk cId="665593565" sldId="396"/>
            <ac:picMk id="9" creationId="{A218CB2E-821B-DBDE-2BAB-8690891A693C}"/>
          </ac:picMkLst>
        </pc:picChg>
        <pc:cxnChg chg="add mod">
          <ac:chgData name="Łukasz Połomski" userId="95c9a013-77e2-49a6-bb6e-da580f9fabbe" providerId="ADAL" clId="{A11D3613-FA04-4C49-A0B7-8BD9AA3ACFC5}" dt="2024-03-10T09:53:27.025" v="2033" actId="13822"/>
          <ac:cxnSpMkLst>
            <pc:docMk/>
            <pc:sldMk cId="665593565" sldId="396"/>
            <ac:cxnSpMk id="26" creationId="{111B3D53-2E1C-AA6C-6354-5AF953A6FACB}"/>
          </ac:cxnSpMkLst>
        </pc:cxnChg>
      </pc:sldChg>
      <pc:sldChg chg="modSp mod">
        <pc:chgData name="Łukasz Połomski" userId="95c9a013-77e2-49a6-bb6e-da580f9fabbe" providerId="ADAL" clId="{A11D3613-FA04-4C49-A0B7-8BD9AA3ACFC5}" dt="2024-03-10T11:36:51.676" v="3124" actId="14100"/>
        <pc:sldMkLst>
          <pc:docMk/>
          <pc:sldMk cId="2421503607" sldId="397"/>
        </pc:sldMkLst>
        <pc:picChg chg="mod">
          <ac:chgData name="Łukasz Połomski" userId="95c9a013-77e2-49a6-bb6e-da580f9fabbe" providerId="ADAL" clId="{A11D3613-FA04-4C49-A0B7-8BD9AA3ACFC5}" dt="2024-03-10T11:36:51.676" v="3124" actId="14100"/>
          <ac:picMkLst>
            <pc:docMk/>
            <pc:sldMk cId="2421503607" sldId="397"/>
            <ac:picMk id="4" creationId="{91B396C0-1749-EB7E-2C37-6E41A19B365E}"/>
          </ac:picMkLst>
        </pc:picChg>
      </pc:sldChg>
      <pc:sldChg chg="addSp delSp modSp new mod">
        <pc:chgData name="Łukasz Połomski" userId="95c9a013-77e2-49a6-bb6e-da580f9fabbe" providerId="ADAL" clId="{A11D3613-FA04-4C49-A0B7-8BD9AA3ACFC5}" dt="2024-03-10T11:11:28.528" v="3110" actId="1076"/>
        <pc:sldMkLst>
          <pc:docMk/>
          <pc:sldMk cId="3627049098" sldId="398"/>
        </pc:sldMkLst>
        <pc:spChg chg="add mod">
          <ac:chgData name="Łukasz Połomski" userId="95c9a013-77e2-49a6-bb6e-da580f9fabbe" providerId="ADAL" clId="{A11D3613-FA04-4C49-A0B7-8BD9AA3ACFC5}" dt="2024-03-10T11:08:37.170" v="3094" actId="255"/>
          <ac:spMkLst>
            <pc:docMk/>
            <pc:sldMk cId="3627049098" sldId="398"/>
            <ac:spMk id="4" creationId="{22933A56-7B80-32FD-74D8-421F45A36B4F}"/>
          </ac:spMkLst>
        </pc:spChg>
        <pc:spChg chg="add mod">
          <ac:chgData name="Łukasz Połomski" userId="95c9a013-77e2-49a6-bb6e-da580f9fabbe" providerId="ADAL" clId="{A11D3613-FA04-4C49-A0B7-8BD9AA3ACFC5}" dt="2024-03-10T11:11:24.228" v="3109" actId="404"/>
          <ac:spMkLst>
            <pc:docMk/>
            <pc:sldMk cId="3627049098" sldId="398"/>
            <ac:spMk id="6" creationId="{CD8D7372-9BE6-AA62-65F7-64103C529A3C}"/>
          </ac:spMkLst>
        </pc:spChg>
        <pc:spChg chg="add mod">
          <ac:chgData name="Łukasz Połomski" userId="95c9a013-77e2-49a6-bb6e-da580f9fabbe" providerId="ADAL" clId="{A11D3613-FA04-4C49-A0B7-8BD9AA3ACFC5}" dt="2024-03-10T11:11:15.058" v="3106" actId="1076"/>
          <ac:spMkLst>
            <pc:docMk/>
            <pc:sldMk cId="3627049098" sldId="398"/>
            <ac:spMk id="8" creationId="{BC176085-6EEC-2F10-B6C7-B810B8437B5E}"/>
          </ac:spMkLst>
        </pc:spChg>
        <pc:picChg chg="mod">
          <ac:chgData name="Łukasz Połomski" userId="95c9a013-77e2-49a6-bb6e-da580f9fabbe" providerId="ADAL" clId="{A11D3613-FA04-4C49-A0B7-8BD9AA3ACFC5}" dt="2024-03-10T11:11:07.903" v="3102" actId="1076"/>
          <ac:picMkLst>
            <pc:docMk/>
            <pc:sldMk cId="3627049098" sldId="398"/>
            <ac:picMk id="2" creationId="{70F79D36-44CA-90A8-01EE-BB919EDA192F}"/>
          </ac:picMkLst>
        </pc:picChg>
        <pc:picChg chg="add del mod">
          <ac:chgData name="Łukasz Połomski" userId="95c9a013-77e2-49a6-bb6e-da580f9fabbe" providerId="ADAL" clId="{A11D3613-FA04-4C49-A0B7-8BD9AA3ACFC5}" dt="2024-03-10T10:55:52.168" v="2909" actId="478"/>
          <ac:picMkLst>
            <pc:docMk/>
            <pc:sldMk cId="3627049098" sldId="398"/>
            <ac:picMk id="3" creationId="{040F8D0F-7A9A-1F0C-6920-8E3B465789B2}"/>
          </ac:picMkLst>
        </pc:picChg>
        <pc:picChg chg="add mod">
          <ac:chgData name="Łukasz Połomski" userId="95c9a013-77e2-49a6-bb6e-da580f9fabbe" providerId="ADAL" clId="{A11D3613-FA04-4C49-A0B7-8BD9AA3ACFC5}" dt="2024-03-10T11:11:28.528" v="3110" actId="1076"/>
          <ac:picMkLst>
            <pc:docMk/>
            <pc:sldMk cId="3627049098" sldId="398"/>
            <ac:picMk id="9" creationId="{8F1781E8-4172-F759-9D90-1E10DBA2DE63}"/>
          </ac:picMkLst>
        </pc:picChg>
      </pc:sldChg>
      <pc:sldChg chg="addSp modSp mod">
        <pc:chgData name="Łukasz Połomski" userId="95c9a013-77e2-49a6-bb6e-da580f9fabbe" providerId="ADAL" clId="{A11D3613-FA04-4C49-A0B7-8BD9AA3ACFC5}" dt="2024-03-10T11:39:11.018" v="3147" actId="122"/>
        <pc:sldMkLst>
          <pc:docMk/>
          <pc:sldMk cId="3053123958" sldId="399"/>
        </pc:sldMkLst>
        <pc:spChg chg="add mod">
          <ac:chgData name="Łukasz Połomski" userId="95c9a013-77e2-49a6-bb6e-da580f9fabbe" providerId="ADAL" clId="{A11D3613-FA04-4C49-A0B7-8BD9AA3ACFC5}" dt="2024-03-10T11:39:11.018" v="3147" actId="122"/>
          <ac:spMkLst>
            <pc:docMk/>
            <pc:sldMk cId="3053123958" sldId="399"/>
            <ac:spMk id="2" creationId="{5A8D0E32-F383-F127-8795-49B28E1E21CF}"/>
          </ac:spMkLst>
        </pc:spChg>
        <pc:picChg chg="mod">
          <ac:chgData name="Łukasz Połomski" userId="95c9a013-77e2-49a6-bb6e-da580f9fabbe" providerId="ADAL" clId="{A11D3613-FA04-4C49-A0B7-8BD9AA3ACFC5}" dt="2024-03-10T11:38:52.980" v="3125" actId="1076"/>
          <ac:picMkLst>
            <pc:docMk/>
            <pc:sldMk cId="3053123958" sldId="399"/>
            <ac:picMk id="3" creationId="{76A66563-2133-F4BB-9ED7-DC8DBE6DB9A0}"/>
          </ac:picMkLst>
        </pc:picChg>
      </pc:sldChg>
      <pc:sldChg chg="modSp add mod ord">
        <pc:chgData name="Łukasz Połomski" userId="95c9a013-77e2-49a6-bb6e-da580f9fabbe" providerId="ADAL" clId="{A11D3613-FA04-4C49-A0B7-8BD9AA3ACFC5}" dt="2024-03-10T11:18:34.695" v="3120"/>
        <pc:sldMkLst>
          <pc:docMk/>
          <pc:sldMk cId="2211382790" sldId="401"/>
        </pc:sldMkLst>
        <pc:spChg chg="mod">
          <ac:chgData name="Łukasz Połomski" userId="95c9a013-77e2-49a6-bb6e-da580f9fabbe" providerId="ADAL" clId="{A11D3613-FA04-4C49-A0B7-8BD9AA3ACFC5}" dt="2024-03-10T11:03:54.377" v="3072" actId="1076"/>
          <ac:spMkLst>
            <pc:docMk/>
            <pc:sldMk cId="2211382790" sldId="401"/>
            <ac:spMk id="2" creationId="{D348710D-2D3D-8F40-F471-36F908E51878}"/>
          </ac:spMkLst>
        </pc:spChg>
      </pc:sldChg>
      <pc:sldChg chg="del">
        <pc:chgData name="Łukasz Połomski" userId="95c9a013-77e2-49a6-bb6e-da580f9fabbe" providerId="ADAL" clId="{A11D3613-FA04-4C49-A0B7-8BD9AA3ACFC5}" dt="2024-03-10T11:24:49.722" v="3122" actId="47"/>
        <pc:sldMkLst>
          <pc:docMk/>
          <pc:sldMk cId="475345295" sldId="402"/>
        </pc:sldMkLst>
      </pc:sldChg>
    </pc:docChg>
  </pc:docChgLst>
  <pc:docChgLst>
    <pc:chgData name="Łukasz Połomski" userId="S::lukasz.polomski@pk-rsp.pl::95c9a013-77e2-49a6-bb6e-da580f9fabbe" providerId="AD" clId="Web-{95396C73-C853-25AC-39D7-68CC361CC0C3}"/>
    <pc:docChg chg="addSld">
      <pc:chgData name="Łukasz Połomski" userId="S::lukasz.polomski@pk-rsp.pl::95c9a013-77e2-49a6-bb6e-da580f9fabbe" providerId="AD" clId="Web-{95396C73-C853-25AC-39D7-68CC361CC0C3}" dt="2024-03-09T09:40:19.521" v="0"/>
      <pc:docMkLst>
        <pc:docMk/>
      </pc:docMkLst>
      <pc:sldChg chg="new">
        <pc:chgData name="Łukasz Połomski" userId="S::lukasz.polomski@pk-rsp.pl::95c9a013-77e2-49a6-bb6e-da580f9fabbe" providerId="AD" clId="Web-{95396C73-C853-25AC-39D7-68CC361CC0C3}" dt="2024-03-09T09:40:19.521" v="0"/>
        <pc:sldMkLst>
          <pc:docMk/>
          <pc:sldMk cId="2606890897" sldId="358"/>
        </pc:sldMkLst>
      </pc:sldChg>
    </pc:docChg>
  </pc:docChgLst>
  <pc:docChgLst>
    <pc:chgData name="agata.m.rutkowska" userId="S::agata.m.rutkowska_gmail.com#ext#@pkrsp.onmicrosoft.com::f12489cf-5a08-4818-8520-970aee6688ee" providerId="AD" clId="Web-{1112D7EA-6889-4C00-A9EE-E1618F3D514B}"/>
    <pc:docChg chg="addSld delSld modSld">
      <pc:chgData name="agata.m.rutkowska" userId="S::agata.m.rutkowska_gmail.com#ext#@pkrsp.onmicrosoft.com::f12489cf-5a08-4818-8520-970aee6688ee" providerId="AD" clId="Web-{1112D7EA-6889-4C00-A9EE-E1618F3D514B}" dt="2024-03-09T18:20:22.549" v="417"/>
      <pc:docMkLst>
        <pc:docMk/>
      </pc:docMkLst>
      <pc:sldChg chg="modSp">
        <pc:chgData name="agata.m.rutkowska" userId="S::agata.m.rutkowska_gmail.com#ext#@pkrsp.onmicrosoft.com::f12489cf-5a08-4818-8520-970aee6688ee" providerId="AD" clId="Web-{1112D7EA-6889-4C00-A9EE-E1618F3D514B}" dt="2024-03-09T18:12:52.189" v="306"/>
        <pc:sldMkLst>
          <pc:docMk/>
          <pc:sldMk cId="3293872476" sldId="381"/>
        </pc:sldMkLst>
        <pc:spChg chg="mod">
          <ac:chgData name="agata.m.rutkowska" userId="S::agata.m.rutkowska_gmail.com#ext#@pkrsp.onmicrosoft.com::f12489cf-5a08-4818-8520-970aee6688ee" providerId="AD" clId="Web-{1112D7EA-6889-4C00-A9EE-E1618F3D514B}" dt="2024-03-09T18:12:52.189" v="305"/>
          <ac:spMkLst>
            <pc:docMk/>
            <pc:sldMk cId="3293872476" sldId="381"/>
            <ac:spMk id="4" creationId="{97167586-B218-4BB3-8666-22F97053E02B}"/>
          </ac:spMkLst>
        </pc:spChg>
        <pc:spChg chg="mod">
          <ac:chgData name="agata.m.rutkowska" userId="S::agata.m.rutkowska_gmail.com#ext#@pkrsp.onmicrosoft.com::f12489cf-5a08-4818-8520-970aee6688ee" providerId="AD" clId="Web-{1112D7EA-6889-4C00-A9EE-E1618F3D514B}" dt="2024-03-09T18:12:52.189" v="306"/>
          <ac:spMkLst>
            <pc:docMk/>
            <pc:sldMk cId="3293872476" sldId="381"/>
            <ac:spMk id="5" creationId="{79888E2E-23FA-9799-38CA-82706F8CB1B4}"/>
          </ac:spMkLst>
        </pc:spChg>
        <pc:spChg chg="mod">
          <ac:chgData name="agata.m.rutkowska" userId="S::agata.m.rutkowska_gmail.com#ext#@pkrsp.onmicrosoft.com::f12489cf-5a08-4818-8520-970aee6688ee" providerId="AD" clId="Web-{1112D7EA-6889-4C00-A9EE-E1618F3D514B}" dt="2024-03-09T18:12:52.189" v="304"/>
          <ac:spMkLst>
            <pc:docMk/>
            <pc:sldMk cId="3293872476" sldId="381"/>
            <ac:spMk id="6" creationId="{55F1DD4F-3C71-8980-C78A-CB25FDB01B30}"/>
          </ac:spMkLst>
        </pc:spChg>
        <pc:spChg chg="mod">
          <ac:chgData name="agata.m.rutkowska" userId="S::agata.m.rutkowska_gmail.com#ext#@pkrsp.onmicrosoft.com::f12489cf-5a08-4818-8520-970aee6688ee" providerId="AD" clId="Web-{1112D7EA-6889-4C00-A9EE-E1618F3D514B}" dt="2024-03-09T18:12:52.189" v="303"/>
          <ac:spMkLst>
            <pc:docMk/>
            <pc:sldMk cId="3293872476" sldId="381"/>
            <ac:spMk id="9" creationId="{22D5172F-C105-E4A9-E08B-780EEF8B2C6B}"/>
          </ac:spMkLst>
        </pc:spChg>
        <pc:spChg chg="mod">
          <ac:chgData name="agata.m.rutkowska" userId="S::agata.m.rutkowska_gmail.com#ext#@pkrsp.onmicrosoft.com::f12489cf-5a08-4818-8520-970aee6688ee" providerId="AD" clId="Web-{1112D7EA-6889-4C00-A9EE-E1618F3D514B}" dt="2024-03-09T18:12:52.189" v="302"/>
          <ac:spMkLst>
            <pc:docMk/>
            <pc:sldMk cId="3293872476" sldId="381"/>
            <ac:spMk id="10" creationId="{FA63F65F-3BB3-6DC0-1832-6926ED3EE235}"/>
          </ac:spMkLst>
        </pc:spChg>
        <pc:spChg chg="mod">
          <ac:chgData name="agata.m.rutkowska" userId="S::agata.m.rutkowska_gmail.com#ext#@pkrsp.onmicrosoft.com::f12489cf-5a08-4818-8520-970aee6688ee" providerId="AD" clId="Web-{1112D7EA-6889-4C00-A9EE-E1618F3D514B}" dt="2024-03-09T18:12:52.189" v="301"/>
          <ac:spMkLst>
            <pc:docMk/>
            <pc:sldMk cId="3293872476" sldId="381"/>
            <ac:spMk id="13" creationId="{BBDC716E-1ACE-996F-78CA-BCC261D51A47}"/>
          </ac:spMkLst>
        </pc:spChg>
        <pc:spChg chg="mod">
          <ac:chgData name="agata.m.rutkowska" userId="S::agata.m.rutkowska_gmail.com#ext#@pkrsp.onmicrosoft.com::f12489cf-5a08-4818-8520-970aee6688ee" providerId="AD" clId="Web-{1112D7EA-6889-4C00-A9EE-E1618F3D514B}" dt="2024-03-09T18:12:52.189" v="300"/>
          <ac:spMkLst>
            <pc:docMk/>
            <pc:sldMk cId="3293872476" sldId="381"/>
            <ac:spMk id="14" creationId="{0CC3D1B4-BA28-D730-5877-5105E95B3328}"/>
          </ac:spMkLst>
        </pc:spChg>
        <pc:spChg chg="mod">
          <ac:chgData name="agata.m.rutkowska" userId="S::agata.m.rutkowska_gmail.com#ext#@pkrsp.onmicrosoft.com::f12489cf-5a08-4818-8520-970aee6688ee" providerId="AD" clId="Web-{1112D7EA-6889-4C00-A9EE-E1618F3D514B}" dt="2024-03-09T18:12:52.189" v="299"/>
          <ac:spMkLst>
            <pc:docMk/>
            <pc:sldMk cId="3293872476" sldId="381"/>
            <ac:spMk id="17" creationId="{28049C50-A05D-A6C2-53E7-814322E1F53B}"/>
          </ac:spMkLst>
        </pc:spChg>
        <pc:spChg chg="mod">
          <ac:chgData name="agata.m.rutkowska" userId="S::agata.m.rutkowska_gmail.com#ext#@pkrsp.onmicrosoft.com::f12489cf-5a08-4818-8520-970aee6688ee" providerId="AD" clId="Web-{1112D7EA-6889-4C00-A9EE-E1618F3D514B}" dt="2024-03-09T18:12:52.189" v="298"/>
          <ac:spMkLst>
            <pc:docMk/>
            <pc:sldMk cId="3293872476" sldId="381"/>
            <ac:spMk id="18" creationId="{A4D2C6FA-572F-E253-CD79-6B3FF949A2B1}"/>
          </ac:spMkLst>
        </pc:spChg>
        <pc:spChg chg="mod">
          <ac:chgData name="agata.m.rutkowska" userId="S::agata.m.rutkowska_gmail.com#ext#@pkrsp.onmicrosoft.com::f12489cf-5a08-4818-8520-970aee6688ee" providerId="AD" clId="Web-{1112D7EA-6889-4C00-A9EE-E1618F3D514B}" dt="2024-03-09T18:12:52.189" v="297"/>
          <ac:spMkLst>
            <pc:docMk/>
            <pc:sldMk cId="3293872476" sldId="381"/>
            <ac:spMk id="21" creationId="{7D74BE08-25B5-89E8-84C8-0018CAF588AF}"/>
          </ac:spMkLst>
        </pc:spChg>
        <pc:spChg chg="mod">
          <ac:chgData name="agata.m.rutkowska" userId="S::agata.m.rutkowska_gmail.com#ext#@pkrsp.onmicrosoft.com::f12489cf-5a08-4818-8520-970aee6688ee" providerId="AD" clId="Web-{1112D7EA-6889-4C00-A9EE-E1618F3D514B}" dt="2024-03-09T18:12:52.189" v="296"/>
          <ac:spMkLst>
            <pc:docMk/>
            <pc:sldMk cId="3293872476" sldId="381"/>
            <ac:spMk id="23" creationId="{2C37EEB6-4574-7C1E-7B8A-F00B8D34E6C1}"/>
          </ac:spMkLst>
        </pc:spChg>
        <pc:spChg chg="mod">
          <ac:chgData name="agata.m.rutkowska" userId="S::agata.m.rutkowska_gmail.com#ext#@pkrsp.onmicrosoft.com::f12489cf-5a08-4818-8520-970aee6688ee" providerId="AD" clId="Web-{1112D7EA-6889-4C00-A9EE-E1618F3D514B}" dt="2024-03-09T18:12:52.189" v="295"/>
          <ac:spMkLst>
            <pc:docMk/>
            <pc:sldMk cId="3293872476" sldId="381"/>
            <ac:spMk id="25" creationId="{3A418316-D84D-D4CB-D3B8-2DCA4D32222C}"/>
          </ac:spMkLst>
        </pc:spChg>
        <pc:spChg chg="mod">
          <ac:chgData name="agata.m.rutkowska" userId="S::agata.m.rutkowska_gmail.com#ext#@pkrsp.onmicrosoft.com::f12489cf-5a08-4818-8520-970aee6688ee" providerId="AD" clId="Web-{1112D7EA-6889-4C00-A9EE-E1618F3D514B}" dt="2024-03-09T18:12:52.189" v="294"/>
          <ac:spMkLst>
            <pc:docMk/>
            <pc:sldMk cId="3293872476" sldId="381"/>
            <ac:spMk id="27" creationId="{209B4678-B1BC-8914-FCE9-D938BC4DE712}"/>
          </ac:spMkLst>
        </pc:spChg>
        <pc:spChg chg="mod">
          <ac:chgData name="agata.m.rutkowska" userId="S::agata.m.rutkowska_gmail.com#ext#@pkrsp.onmicrosoft.com::f12489cf-5a08-4818-8520-970aee6688ee" providerId="AD" clId="Web-{1112D7EA-6889-4C00-A9EE-E1618F3D514B}" dt="2024-03-09T18:12:52.189" v="293"/>
          <ac:spMkLst>
            <pc:docMk/>
            <pc:sldMk cId="3293872476" sldId="381"/>
            <ac:spMk id="29" creationId="{7A74E44F-7282-4574-D97C-722D30D13345}"/>
          </ac:spMkLst>
        </pc:spChg>
        <pc:spChg chg="mod">
          <ac:chgData name="agata.m.rutkowska" userId="S::agata.m.rutkowska_gmail.com#ext#@pkrsp.onmicrosoft.com::f12489cf-5a08-4818-8520-970aee6688ee" providerId="AD" clId="Web-{1112D7EA-6889-4C00-A9EE-E1618F3D514B}" dt="2024-03-09T18:12:52.189" v="292"/>
          <ac:spMkLst>
            <pc:docMk/>
            <pc:sldMk cId="3293872476" sldId="381"/>
            <ac:spMk id="30" creationId="{FD8379EC-345D-D14F-7E1B-9A34669EF52B}"/>
          </ac:spMkLst>
        </pc:spChg>
        <pc:spChg chg="mod">
          <ac:chgData name="agata.m.rutkowska" userId="S::agata.m.rutkowska_gmail.com#ext#@pkrsp.onmicrosoft.com::f12489cf-5a08-4818-8520-970aee6688ee" providerId="AD" clId="Web-{1112D7EA-6889-4C00-A9EE-E1618F3D514B}" dt="2024-03-09T18:12:52.189" v="291"/>
          <ac:spMkLst>
            <pc:docMk/>
            <pc:sldMk cId="3293872476" sldId="381"/>
            <ac:spMk id="33" creationId="{4BE23FC4-8C70-A9EB-10A2-611991876B16}"/>
          </ac:spMkLst>
        </pc:spChg>
        <pc:spChg chg="mod">
          <ac:chgData name="agata.m.rutkowska" userId="S::agata.m.rutkowska_gmail.com#ext#@pkrsp.onmicrosoft.com::f12489cf-5a08-4818-8520-970aee6688ee" providerId="AD" clId="Web-{1112D7EA-6889-4C00-A9EE-E1618F3D514B}" dt="2024-03-09T18:12:52.189" v="290"/>
          <ac:spMkLst>
            <pc:docMk/>
            <pc:sldMk cId="3293872476" sldId="381"/>
            <ac:spMk id="34" creationId="{563DE60C-12C1-B338-9605-5BC5D30B05ED}"/>
          </ac:spMkLst>
        </pc:spChg>
        <pc:spChg chg="mod">
          <ac:chgData name="agata.m.rutkowska" userId="S::agata.m.rutkowska_gmail.com#ext#@pkrsp.onmicrosoft.com::f12489cf-5a08-4818-8520-970aee6688ee" providerId="AD" clId="Web-{1112D7EA-6889-4C00-A9EE-E1618F3D514B}" dt="2024-03-09T18:12:52.189" v="289"/>
          <ac:spMkLst>
            <pc:docMk/>
            <pc:sldMk cId="3293872476" sldId="381"/>
            <ac:spMk id="37" creationId="{D9235295-B5BB-1F36-525E-3F288B2B354F}"/>
          </ac:spMkLst>
        </pc:spChg>
        <pc:spChg chg="mod">
          <ac:chgData name="agata.m.rutkowska" userId="S::agata.m.rutkowska_gmail.com#ext#@pkrsp.onmicrosoft.com::f12489cf-5a08-4818-8520-970aee6688ee" providerId="AD" clId="Web-{1112D7EA-6889-4C00-A9EE-E1618F3D514B}" dt="2024-03-09T18:12:52.189" v="288"/>
          <ac:spMkLst>
            <pc:docMk/>
            <pc:sldMk cId="3293872476" sldId="381"/>
            <ac:spMk id="38" creationId="{905309E0-FB03-D585-18A5-F5583B43AD5C}"/>
          </ac:spMkLst>
        </pc:spChg>
        <pc:spChg chg="mod">
          <ac:chgData name="agata.m.rutkowska" userId="S::agata.m.rutkowska_gmail.com#ext#@pkrsp.onmicrosoft.com::f12489cf-5a08-4818-8520-970aee6688ee" providerId="AD" clId="Web-{1112D7EA-6889-4C00-A9EE-E1618F3D514B}" dt="2024-03-09T18:12:52.189" v="287"/>
          <ac:spMkLst>
            <pc:docMk/>
            <pc:sldMk cId="3293872476" sldId="381"/>
            <ac:spMk id="41" creationId="{DE9F3659-5E08-B811-DD47-B66586D6ACB1}"/>
          </ac:spMkLst>
        </pc:spChg>
        <pc:spChg chg="mod">
          <ac:chgData name="agata.m.rutkowska" userId="S::agata.m.rutkowska_gmail.com#ext#@pkrsp.onmicrosoft.com::f12489cf-5a08-4818-8520-970aee6688ee" providerId="AD" clId="Web-{1112D7EA-6889-4C00-A9EE-E1618F3D514B}" dt="2024-03-09T18:12:52.189" v="286"/>
          <ac:spMkLst>
            <pc:docMk/>
            <pc:sldMk cId="3293872476" sldId="381"/>
            <ac:spMk id="43" creationId="{A659AE67-6AA7-0FCC-0F48-235A58417E9B}"/>
          </ac:spMkLst>
        </pc:spChg>
        <pc:spChg chg="mod">
          <ac:chgData name="agata.m.rutkowska" userId="S::agata.m.rutkowska_gmail.com#ext#@pkrsp.onmicrosoft.com::f12489cf-5a08-4818-8520-970aee6688ee" providerId="AD" clId="Web-{1112D7EA-6889-4C00-A9EE-E1618F3D514B}" dt="2024-03-09T18:12:52.189" v="285"/>
          <ac:spMkLst>
            <pc:docMk/>
            <pc:sldMk cId="3293872476" sldId="381"/>
            <ac:spMk id="45" creationId="{6F4F18E1-0B9F-26E9-A3F1-BB1F8034B108}"/>
          </ac:spMkLst>
        </pc:spChg>
      </pc:sldChg>
      <pc:sldChg chg="modSp">
        <pc:chgData name="agata.m.rutkowska" userId="S::agata.m.rutkowska_gmail.com#ext#@pkrsp.onmicrosoft.com::f12489cf-5a08-4818-8520-970aee6688ee" providerId="AD" clId="Web-{1112D7EA-6889-4C00-A9EE-E1618F3D514B}" dt="2024-03-09T18:05:41.736" v="262" actId="20577"/>
        <pc:sldMkLst>
          <pc:docMk/>
          <pc:sldMk cId="3273132797" sldId="393"/>
        </pc:sldMkLst>
        <pc:spChg chg="mod">
          <ac:chgData name="agata.m.rutkowska" userId="S::agata.m.rutkowska_gmail.com#ext#@pkrsp.onmicrosoft.com::f12489cf-5a08-4818-8520-970aee6688ee" providerId="AD" clId="Web-{1112D7EA-6889-4C00-A9EE-E1618F3D514B}" dt="2024-03-09T17:49:31.608" v="101" actId="14100"/>
          <ac:spMkLst>
            <pc:docMk/>
            <pc:sldMk cId="3273132797" sldId="393"/>
            <ac:spMk id="22" creationId="{EB7FBB1C-740D-021F-E388-6C3C79F78361}"/>
          </ac:spMkLst>
        </pc:spChg>
        <pc:spChg chg="mod">
          <ac:chgData name="agata.m.rutkowska" userId="S::agata.m.rutkowska_gmail.com#ext#@pkrsp.onmicrosoft.com::f12489cf-5a08-4818-8520-970aee6688ee" providerId="AD" clId="Web-{1112D7EA-6889-4C00-A9EE-E1618F3D514B}" dt="2024-03-09T18:05:41.736" v="262" actId="20577"/>
          <ac:spMkLst>
            <pc:docMk/>
            <pc:sldMk cId="3273132797" sldId="393"/>
            <ac:spMk id="25" creationId="{AD285F6D-7864-0B50-10DE-E2CE04A6B3D4}"/>
          </ac:spMkLst>
        </pc:spChg>
      </pc:sldChg>
      <pc:sldChg chg="addSp delSp modSp add replId">
        <pc:chgData name="agata.m.rutkowska" userId="S::agata.m.rutkowska_gmail.com#ext#@pkrsp.onmicrosoft.com::f12489cf-5a08-4818-8520-970aee6688ee" providerId="AD" clId="Web-{1112D7EA-6889-4C00-A9EE-E1618F3D514B}" dt="2024-03-09T18:20:14.893" v="416" actId="20577"/>
        <pc:sldMkLst>
          <pc:docMk/>
          <pc:sldMk cId="4135124560" sldId="394"/>
        </pc:sldMkLst>
        <pc:spChg chg="add mod">
          <ac:chgData name="agata.m.rutkowska" userId="S::agata.m.rutkowska_gmail.com#ext#@pkrsp.onmicrosoft.com::f12489cf-5a08-4818-8520-970aee6688ee" providerId="AD" clId="Web-{1112D7EA-6889-4C00-A9EE-E1618F3D514B}" dt="2024-03-09T18:19:50.751" v="401" actId="1076"/>
          <ac:spMkLst>
            <pc:docMk/>
            <pc:sldMk cId="4135124560" sldId="394"/>
            <ac:spMk id="2" creationId="{E606BE51-1747-D7FF-6EF3-8D331403F0AE}"/>
          </ac:spMkLst>
        </pc:spChg>
        <pc:spChg chg="mod">
          <ac:chgData name="agata.m.rutkowska" userId="S::agata.m.rutkowska_gmail.com#ext#@pkrsp.onmicrosoft.com::f12489cf-5a08-4818-8520-970aee6688ee" providerId="AD" clId="Web-{1112D7EA-6889-4C00-A9EE-E1618F3D514B}" dt="2024-03-09T18:18:43.546" v="376" actId="1076"/>
          <ac:spMkLst>
            <pc:docMk/>
            <pc:sldMk cId="4135124560" sldId="394"/>
            <ac:spMk id="3" creationId="{7939E630-E00B-7ACA-2E35-A0F34ABACCB6}"/>
          </ac:spMkLst>
        </pc:spChg>
        <pc:spChg chg="add mod">
          <ac:chgData name="agata.m.rutkowska" userId="S::agata.m.rutkowska_gmail.com#ext#@pkrsp.onmicrosoft.com::f12489cf-5a08-4818-8520-970aee6688ee" providerId="AD" clId="Web-{1112D7EA-6889-4C00-A9EE-E1618F3D514B}" dt="2024-03-09T18:19:50.767" v="402" actId="1076"/>
          <ac:spMkLst>
            <pc:docMk/>
            <pc:sldMk cId="4135124560" sldId="394"/>
            <ac:spMk id="4" creationId="{B35BD3C4-6F0B-AFB6-7BE0-437B05CF6D10}"/>
          </ac:spMkLst>
        </pc:spChg>
        <pc:spChg chg="add mod">
          <ac:chgData name="agata.m.rutkowska" userId="S::agata.m.rutkowska_gmail.com#ext#@pkrsp.onmicrosoft.com::f12489cf-5a08-4818-8520-970aee6688ee" providerId="AD" clId="Web-{1112D7EA-6889-4C00-A9EE-E1618F3D514B}" dt="2024-03-09T18:20:01.564" v="410" actId="20577"/>
          <ac:spMkLst>
            <pc:docMk/>
            <pc:sldMk cId="4135124560" sldId="394"/>
            <ac:spMk id="5" creationId="{D76F5C58-0AC9-1B22-D288-1D484182FDDB}"/>
          </ac:spMkLst>
        </pc:spChg>
        <pc:spChg chg="add mod">
          <ac:chgData name="agata.m.rutkowska" userId="S::agata.m.rutkowska_gmail.com#ext#@pkrsp.onmicrosoft.com::f12489cf-5a08-4818-8520-970aee6688ee" providerId="AD" clId="Web-{1112D7EA-6889-4C00-A9EE-E1618F3D514B}" dt="2024-03-09T18:20:14.893" v="416" actId="20577"/>
          <ac:spMkLst>
            <pc:docMk/>
            <pc:sldMk cId="4135124560" sldId="394"/>
            <ac:spMk id="6" creationId="{52DC73FB-67AC-E624-978F-7A0BDE6BD5F3}"/>
          </ac:spMkLst>
        </pc:spChg>
        <pc:spChg chg="add mod">
          <ac:chgData name="agata.m.rutkowska" userId="S::agata.m.rutkowska_gmail.com#ext#@pkrsp.onmicrosoft.com::f12489cf-5a08-4818-8520-970aee6688ee" providerId="AD" clId="Web-{1112D7EA-6889-4C00-A9EE-E1618F3D514B}" dt="2024-03-09T18:19:50.814" v="405" actId="1076"/>
          <ac:spMkLst>
            <pc:docMk/>
            <pc:sldMk cId="4135124560" sldId="394"/>
            <ac:spMk id="7" creationId="{77502D1B-545F-C4D7-1F96-196A6917A77C}"/>
          </ac:spMkLst>
        </pc:spChg>
        <pc:spChg chg="del">
          <ac:chgData name="agata.m.rutkowska" userId="S::agata.m.rutkowska_gmail.com#ext#@pkrsp.onmicrosoft.com::f12489cf-5a08-4818-8520-970aee6688ee" providerId="AD" clId="Web-{1112D7EA-6889-4C00-A9EE-E1618F3D514B}" dt="2024-03-09T18:18:33.561" v="375"/>
          <ac:spMkLst>
            <pc:docMk/>
            <pc:sldMk cId="4135124560" sldId="394"/>
            <ac:spMk id="8" creationId="{B5B06432-DAAC-7F7B-DBF9-B92AE565E190}"/>
          </ac:spMkLst>
        </pc:spChg>
        <pc:spChg chg="add mod">
          <ac:chgData name="agata.m.rutkowska" userId="S::agata.m.rutkowska_gmail.com#ext#@pkrsp.onmicrosoft.com::f12489cf-5a08-4818-8520-970aee6688ee" providerId="AD" clId="Web-{1112D7EA-6889-4C00-A9EE-E1618F3D514B}" dt="2024-03-09T18:19:50.829" v="406" actId="1076"/>
          <ac:spMkLst>
            <pc:docMk/>
            <pc:sldMk cId="4135124560" sldId="394"/>
            <ac:spMk id="9" creationId="{BD7EC6D9-ADBC-B7CE-6978-7F51EB7A7D55}"/>
          </ac:spMkLst>
        </pc:spChg>
        <pc:spChg chg="del mod">
          <ac:chgData name="agata.m.rutkowska" userId="S::agata.m.rutkowska_gmail.com#ext#@pkrsp.onmicrosoft.com::f12489cf-5a08-4818-8520-970aee6688ee" providerId="AD" clId="Web-{1112D7EA-6889-4C00-A9EE-E1618F3D514B}" dt="2024-03-09T18:18:33.561" v="374"/>
          <ac:spMkLst>
            <pc:docMk/>
            <pc:sldMk cId="4135124560" sldId="394"/>
            <ac:spMk id="10" creationId="{2B372D1C-A429-9562-EBF7-3116941A0636}"/>
          </ac:spMkLst>
        </pc:spChg>
        <pc:spChg chg="mod">
          <ac:chgData name="agata.m.rutkowska" userId="S::agata.m.rutkowska_gmail.com#ext#@pkrsp.onmicrosoft.com::f12489cf-5a08-4818-8520-970aee6688ee" providerId="AD" clId="Web-{1112D7EA-6889-4C00-A9EE-E1618F3D514B}" dt="2024-03-09T18:18:43.561" v="377" actId="1076"/>
          <ac:spMkLst>
            <pc:docMk/>
            <pc:sldMk cId="4135124560" sldId="394"/>
            <ac:spMk id="18" creationId="{3A557BE5-9892-F86C-5A8A-6AFB19539912}"/>
          </ac:spMkLst>
        </pc:spChg>
        <pc:spChg chg="mod">
          <ac:chgData name="agata.m.rutkowska" userId="S::agata.m.rutkowska_gmail.com#ext#@pkrsp.onmicrosoft.com::f12489cf-5a08-4818-8520-970aee6688ee" providerId="AD" clId="Web-{1112D7EA-6889-4C00-A9EE-E1618F3D514B}" dt="2024-03-09T18:18:43.561" v="378" actId="1076"/>
          <ac:spMkLst>
            <pc:docMk/>
            <pc:sldMk cId="4135124560" sldId="394"/>
            <ac:spMk id="19" creationId="{B143970E-A5FB-5F9F-7BB2-FE3278EA9105}"/>
          </ac:spMkLst>
        </pc:spChg>
        <pc:spChg chg="mod">
          <ac:chgData name="agata.m.rutkowska" userId="S::agata.m.rutkowska_gmail.com#ext#@pkrsp.onmicrosoft.com::f12489cf-5a08-4818-8520-970aee6688ee" providerId="AD" clId="Web-{1112D7EA-6889-4C00-A9EE-E1618F3D514B}" dt="2024-03-09T18:18:43.577" v="379" actId="1076"/>
          <ac:spMkLst>
            <pc:docMk/>
            <pc:sldMk cId="4135124560" sldId="394"/>
            <ac:spMk id="20" creationId="{C1E61C0D-B310-331B-94E0-ED501880E4E9}"/>
          </ac:spMkLst>
        </pc:spChg>
        <pc:spChg chg="mod">
          <ac:chgData name="agata.m.rutkowska" userId="S::agata.m.rutkowska_gmail.com#ext#@pkrsp.onmicrosoft.com::f12489cf-5a08-4818-8520-970aee6688ee" providerId="AD" clId="Web-{1112D7EA-6889-4C00-A9EE-E1618F3D514B}" dt="2024-03-09T18:19:21.719" v="388" actId="1076"/>
          <ac:spMkLst>
            <pc:docMk/>
            <pc:sldMk cId="4135124560" sldId="394"/>
            <ac:spMk id="22" creationId="{EB7FBB1C-740D-021F-E388-6C3C79F78361}"/>
          </ac:spMkLst>
        </pc:spChg>
        <pc:spChg chg="mod">
          <ac:chgData name="agata.m.rutkowska" userId="S::agata.m.rutkowska_gmail.com#ext#@pkrsp.onmicrosoft.com::f12489cf-5a08-4818-8520-970aee6688ee" providerId="AD" clId="Web-{1112D7EA-6889-4C00-A9EE-E1618F3D514B}" dt="2024-03-09T18:18:43.608" v="381" actId="1076"/>
          <ac:spMkLst>
            <pc:docMk/>
            <pc:sldMk cId="4135124560" sldId="394"/>
            <ac:spMk id="25" creationId="{AD285F6D-7864-0B50-10DE-E2CE04A6B3D4}"/>
          </ac:spMkLst>
        </pc:spChg>
      </pc:sldChg>
      <pc:sldChg chg="modSp add del replId">
        <pc:chgData name="agata.m.rutkowska" userId="S::agata.m.rutkowska_gmail.com#ext#@pkrsp.onmicrosoft.com::f12489cf-5a08-4818-8520-970aee6688ee" providerId="AD" clId="Web-{1112D7EA-6889-4C00-A9EE-E1618F3D514B}" dt="2024-03-09T18:20:22.549" v="417"/>
        <pc:sldMkLst>
          <pc:docMk/>
          <pc:sldMk cId="4228253673" sldId="395"/>
        </pc:sldMkLst>
        <pc:spChg chg="mod">
          <ac:chgData name="agata.m.rutkowska" userId="S::agata.m.rutkowska_gmail.com#ext#@pkrsp.onmicrosoft.com::f12489cf-5a08-4818-8520-970aee6688ee" providerId="AD" clId="Web-{1112D7EA-6889-4C00-A9EE-E1618F3D514B}" dt="2024-03-09T18:19:06.015" v="387" actId="20577"/>
          <ac:spMkLst>
            <pc:docMk/>
            <pc:sldMk cId="4228253673" sldId="395"/>
            <ac:spMk id="20" creationId="{C1E61C0D-B310-331B-94E0-ED501880E4E9}"/>
          </ac:spMkLst>
        </pc:spChg>
        <pc:spChg chg="mod">
          <ac:chgData name="agata.m.rutkowska" userId="S::agata.m.rutkowska_gmail.com#ext#@pkrsp.onmicrosoft.com::f12489cf-5a08-4818-8520-970aee6688ee" providerId="AD" clId="Web-{1112D7EA-6889-4C00-A9EE-E1618F3D514B}" dt="2024-03-09T18:17:48.387" v="356" actId="20577"/>
          <ac:spMkLst>
            <pc:docMk/>
            <pc:sldMk cId="4228253673" sldId="395"/>
            <ac:spMk id="22" creationId="{EB7FBB1C-740D-021F-E388-6C3C79F78361}"/>
          </ac:spMkLst>
        </pc:spChg>
        <pc:spChg chg="mod">
          <ac:chgData name="agata.m.rutkowska" userId="S::agata.m.rutkowska_gmail.com#ext#@pkrsp.onmicrosoft.com::f12489cf-5a08-4818-8520-970aee6688ee" providerId="AD" clId="Web-{1112D7EA-6889-4C00-A9EE-E1618F3D514B}" dt="2024-03-09T18:17:59.450" v="359" actId="20577"/>
          <ac:spMkLst>
            <pc:docMk/>
            <pc:sldMk cId="4228253673" sldId="395"/>
            <ac:spMk id="25" creationId="{AD285F6D-7864-0B50-10DE-E2CE04A6B3D4}"/>
          </ac:spMkLst>
        </pc:spChg>
      </pc:sldChg>
    </pc:docChg>
  </pc:docChgLst>
  <pc:docChgLst>
    <pc:chgData name="agata.m.rutkowska" userId="S::agata.m.rutkowska_gmail.com#ext#@pkrsp.onmicrosoft.com::f12489cf-5a08-4818-8520-970aee6688ee" providerId="AD" clId="Web-{8A08CBC1-BA99-4B4B-894B-DF3153452FE9}"/>
    <pc:docChg chg="delSld modSld">
      <pc:chgData name="agata.m.rutkowska" userId="S::agata.m.rutkowska_gmail.com#ext#@pkrsp.onmicrosoft.com::f12489cf-5a08-4818-8520-970aee6688ee" providerId="AD" clId="Web-{8A08CBC1-BA99-4B4B-894B-DF3153452FE9}" dt="2024-03-10T10:15:02.329" v="390" actId="20577"/>
      <pc:docMkLst>
        <pc:docMk/>
      </pc:docMkLst>
      <pc:sldChg chg="modSp">
        <pc:chgData name="agata.m.rutkowska" userId="S::agata.m.rutkowska_gmail.com#ext#@pkrsp.onmicrosoft.com::f12489cf-5a08-4818-8520-970aee6688ee" providerId="AD" clId="Web-{8A08CBC1-BA99-4B4B-894B-DF3153452FE9}" dt="2024-03-10T09:45:36.169" v="189" actId="20577"/>
        <pc:sldMkLst>
          <pc:docMk/>
          <pc:sldMk cId="3690621521" sldId="370"/>
        </pc:sldMkLst>
        <pc:spChg chg="mod">
          <ac:chgData name="agata.m.rutkowska" userId="S::agata.m.rutkowska_gmail.com#ext#@pkrsp.onmicrosoft.com::f12489cf-5a08-4818-8520-970aee6688ee" providerId="AD" clId="Web-{8A08CBC1-BA99-4B4B-894B-DF3153452FE9}" dt="2024-03-10T09:45:36.169" v="189" actId="20577"/>
          <ac:spMkLst>
            <pc:docMk/>
            <pc:sldMk cId="3690621521" sldId="370"/>
            <ac:spMk id="4" creationId="{B8BF5598-3944-562E-941E-B14E3F2DE0E9}"/>
          </ac:spMkLst>
        </pc:spChg>
        <pc:spChg chg="mod">
          <ac:chgData name="agata.m.rutkowska" userId="S::agata.m.rutkowska_gmail.com#ext#@pkrsp.onmicrosoft.com::f12489cf-5a08-4818-8520-970aee6688ee" providerId="AD" clId="Web-{8A08CBC1-BA99-4B4B-894B-DF3153452FE9}" dt="2024-03-10T09:44:51.777" v="174"/>
          <ac:spMkLst>
            <pc:docMk/>
            <pc:sldMk cId="3690621521" sldId="370"/>
            <ac:spMk id="9" creationId="{6F1A9DAF-8689-CFBF-7832-A2F0F98C627E}"/>
          </ac:spMkLst>
        </pc:spChg>
      </pc:sldChg>
      <pc:sldChg chg="modSp">
        <pc:chgData name="agata.m.rutkowska" userId="S::agata.m.rutkowska_gmail.com#ext#@pkrsp.onmicrosoft.com::f12489cf-5a08-4818-8520-970aee6688ee" providerId="AD" clId="Web-{8A08CBC1-BA99-4B4B-894B-DF3153452FE9}" dt="2024-03-10T10:01:29.875" v="371" actId="1076"/>
        <pc:sldMkLst>
          <pc:docMk/>
          <pc:sldMk cId="3293872476" sldId="381"/>
        </pc:sldMkLst>
        <pc:spChg chg="mod">
          <ac:chgData name="agata.m.rutkowska" userId="S::agata.m.rutkowska_gmail.com#ext#@pkrsp.onmicrosoft.com::f12489cf-5a08-4818-8520-970aee6688ee" providerId="AD" clId="Web-{8A08CBC1-BA99-4B4B-894B-DF3153452FE9}" dt="2024-03-10T09:53:31.500" v="243" actId="1076"/>
          <ac:spMkLst>
            <pc:docMk/>
            <pc:sldMk cId="3293872476" sldId="381"/>
            <ac:spMk id="4" creationId="{97167586-B218-4BB3-8666-22F97053E02B}"/>
          </ac:spMkLst>
        </pc:spChg>
        <pc:spChg chg="mod">
          <ac:chgData name="agata.m.rutkowska" userId="S::agata.m.rutkowska_gmail.com#ext#@pkrsp.onmicrosoft.com::f12489cf-5a08-4818-8520-970aee6688ee" providerId="AD" clId="Web-{8A08CBC1-BA99-4B4B-894B-DF3153452FE9}" dt="2024-03-10T09:45:49.998" v="191"/>
          <ac:spMkLst>
            <pc:docMk/>
            <pc:sldMk cId="3293872476" sldId="381"/>
            <ac:spMk id="5" creationId="{79888E2E-23FA-9799-38CA-82706F8CB1B4}"/>
          </ac:spMkLst>
        </pc:spChg>
        <pc:spChg chg="mod">
          <ac:chgData name="agata.m.rutkowska" userId="S::agata.m.rutkowska_gmail.com#ext#@pkrsp.onmicrosoft.com::f12489cf-5a08-4818-8520-970aee6688ee" providerId="AD" clId="Web-{8A08CBC1-BA99-4B4B-894B-DF3153452FE9}" dt="2024-03-10T09:55:44.770" v="365" actId="20577"/>
          <ac:spMkLst>
            <pc:docMk/>
            <pc:sldMk cId="3293872476" sldId="381"/>
            <ac:spMk id="6" creationId="{55F1DD4F-3C71-8980-C78A-CB25FDB01B30}"/>
          </ac:spMkLst>
        </pc:spChg>
        <pc:spChg chg="mod">
          <ac:chgData name="agata.m.rutkowska" userId="S::agata.m.rutkowska_gmail.com#ext#@pkrsp.onmicrosoft.com::f12489cf-5a08-4818-8520-970aee6688ee" providerId="AD" clId="Web-{8A08CBC1-BA99-4B4B-894B-DF3153452FE9}" dt="2024-03-10T09:53:17.093" v="233" actId="1076"/>
          <ac:spMkLst>
            <pc:docMk/>
            <pc:sldMk cId="3293872476" sldId="381"/>
            <ac:spMk id="9" creationId="{22D5172F-C105-E4A9-E08B-780EEF8B2C6B}"/>
          </ac:spMkLst>
        </pc:spChg>
        <pc:spChg chg="mod">
          <ac:chgData name="agata.m.rutkowska" userId="S::agata.m.rutkowska_gmail.com#ext#@pkrsp.onmicrosoft.com::f12489cf-5a08-4818-8520-970aee6688ee" providerId="AD" clId="Web-{8A08CBC1-BA99-4B4B-894B-DF3153452FE9}" dt="2024-03-10T09:55:22.378" v="338" actId="20577"/>
          <ac:spMkLst>
            <pc:docMk/>
            <pc:sldMk cId="3293872476" sldId="381"/>
            <ac:spMk id="10" creationId="{FA63F65F-3BB3-6DC0-1832-6926ED3EE235}"/>
          </ac:spMkLst>
        </pc:spChg>
        <pc:spChg chg="mod">
          <ac:chgData name="agata.m.rutkowska" userId="S::agata.m.rutkowska_gmail.com#ext#@pkrsp.onmicrosoft.com::f12489cf-5a08-4818-8520-970aee6688ee" providerId="AD" clId="Web-{8A08CBC1-BA99-4B4B-894B-DF3153452FE9}" dt="2024-03-10T09:53:43.328" v="254"/>
          <ac:spMkLst>
            <pc:docMk/>
            <pc:sldMk cId="3293872476" sldId="381"/>
            <ac:spMk id="14" creationId="{0CC3D1B4-BA28-D730-5877-5105E95B3328}"/>
          </ac:spMkLst>
        </pc:spChg>
        <pc:spChg chg="mod">
          <ac:chgData name="agata.m.rutkowska" userId="S::agata.m.rutkowska_gmail.com#ext#@pkrsp.onmicrosoft.com::f12489cf-5a08-4818-8520-970aee6688ee" providerId="AD" clId="Web-{8A08CBC1-BA99-4B4B-894B-DF3153452FE9}" dt="2024-03-10T09:53:25.718" v="240" actId="1076"/>
          <ac:spMkLst>
            <pc:docMk/>
            <pc:sldMk cId="3293872476" sldId="381"/>
            <ac:spMk id="17" creationId="{28049C50-A05D-A6C2-53E7-814322E1F53B}"/>
          </ac:spMkLst>
        </pc:spChg>
        <pc:spChg chg="mod">
          <ac:chgData name="agata.m.rutkowska" userId="S::agata.m.rutkowska_gmail.com#ext#@pkrsp.onmicrosoft.com::f12489cf-5a08-4818-8520-970aee6688ee" providerId="AD" clId="Web-{8A08CBC1-BA99-4B4B-894B-DF3153452FE9}" dt="2024-03-10T09:53:50.719" v="255"/>
          <ac:spMkLst>
            <pc:docMk/>
            <pc:sldMk cId="3293872476" sldId="381"/>
            <ac:spMk id="18" creationId="{A4D2C6FA-572F-E253-CD79-6B3FF949A2B1}"/>
          </ac:spMkLst>
        </pc:spChg>
        <pc:spChg chg="mod">
          <ac:chgData name="agata.m.rutkowska" userId="S::agata.m.rutkowska_gmail.com#ext#@pkrsp.onmicrosoft.com::f12489cf-5a08-4818-8520-970aee6688ee" providerId="AD" clId="Web-{8A08CBC1-BA99-4B4B-894B-DF3153452FE9}" dt="2024-03-10T09:53:17.156" v="237" actId="1076"/>
          <ac:spMkLst>
            <pc:docMk/>
            <pc:sldMk cId="3293872476" sldId="381"/>
            <ac:spMk id="21" creationId="{7D74BE08-25B5-89E8-84C8-0018CAF588AF}"/>
          </ac:spMkLst>
        </pc:spChg>
        <pc:spChg chg="mod">
          <ac:chgData name="agata.m.rutkowska" userId="S::agata.m.rutkowska_gmail.com#ext#@pkrsp.onmicrosoft.com::f12489cf-5a08-4818-8520-970aee6688ee" providerId="AD" clId="Web-{8A08CBC1-BA99-4B4B-894B-DF3153452FE9}" dt="2024-03-10T09:53:25.750" v="242" actId="1076"/>
          <ac:spMkLst>
            <pc:docMk/>
            <pc:sldMk cId="3293872476" sldId="381"/>
            <ac:spMk id="23" creationId="{2C37EEB6-4574-7C1E-7B8A-F00B8D34E6C1}"/>
          </ac:spMkLst>
        </pc:spChg>
        <pc:spChg chg="mod">
          <ac:chgData name="agata.m.rutkowska" userId="S::agata.m.rutkowska_gmail.com#ext#@pkrsp.onmicrosoft.com::f12489cf-5a08-4818-8520-970aee6688ee" providerId="AD" clId="Web-{8A08CBC1-BA99-4B4B-894B-DF3153452FE9}" dt="2024-03-10T09:53:31.531" v="245" actId="1076"/>
          <ac:spMkLst>
            <pc:docMk/>
            <pc:sldMk cId="3293872476" sldId="381"/>
            <ac:spMk id="27" creationId="{209B4678-B1BC-8914-FCE9-D938BC4DE712}"/>
          </ac:spMkLst>
        </pc:spChg>
        <pc:spChg chg="mod">
          <ac:chgData name="agata.m.rutkowska" userId="S::agata.m.rutkowska_gmail.com#ext#@pkrsp.onmicrosoft.com::f12489cf-5a08-4818-8520-970aee6688ee" providerId="AD" clId="Web-{8A08CBC1-BA99-4B4B-894B-DF3153452FE9}" dt="2024-03-10T10:01:29.844" v="369" actId="1076"/>
          <ac:spMkLst>
            <pc:docMk/>
            <pc:sldMk cId="3293872476" sldId="381"/>
            <ac:spMk id="29" creationId="{7A74E44F-7282-4574-D97C-722D30D13345}"/>
          </ac:spMkLst>
        </pc:spChg>
        <pc:spChg chg="mod">
          <ac:chgData name="agata.m.rutkowska" userId="S::agata.m.rutkowska_gmail.com#ext#@pkrsp.onmicrosoft.com::f12489cf-5a08-4818-8520-970aee6688ee" providerId="AD" clId="Web-{8A08CBC1-BA99-4B4B-894B-DF3153452FE9}" dt="2024-03-10T10:01:29.860" v="370" actId="1076"/>
          <ac:spMkLst>
            <pc:docMk/>
            <pc:sldMk cId="3293872476" sldId="381"/>
            <ac:spMk id="30" creationId="{FD8379EC-345D-D14F-7E1B-9A34669EF52B}"/>
          </ac:spMkLst>
        </pc:spChg>
        <pc:spChg chg="mod">
          <ac:chgData name="agata.m.rutkowska" userId="S::agata.m.rutkowska_gmail.com#ext#@pkrsp.onmicrosoft.com::f12489cf-5a08-4818-8520-970aee6688ee" providerId="AD" clId="Web-{8A08CBC1-BA99-4B4B-894B-DF3153452FE9}" dt="2024-03-10T09:52:29.341" v="217" actId="1076"/>
          <ac:spMkLst>
            <pc:docMk/>
            <pc:sldMk cId="3293872476" sldId="381"/>
            <ac:spMk id="33" creationId="{4BE23FC4-8C70-A9EB-10A2-611991876B16}"/>
          </ac:spMkLst>
        </pc:spChg>
        <pc:spChg chg="mod">
          <ac:chgData name="agata.m.rutkowska" userId="S::agata.m.rutkowska_gmail.com#ext#@pkrsp.onmicrosoft.com::f12489cf-5a08-4818-8520-970aee6688ee" providerId="AD" clId="Web-{8A08CBC1-BA99-4B4B-894B-DF3153452FE9}" dt="2024-03-10T09:53:05.827" v="230"/>
          <ac:spMkLst>
            <pc:docMk/>
            <pc:sldMk cId="3293872476" sldId="381"/>
            <ac:spMk id="34" creationId="{563DE60C-12C1-B338-9605-5BC5D30B05ED}"/>
          </ac:spMkLst>
        </pc:spChg>
        <pc:spChg chg="mod">
          <ac:chgData name="agata.m.rutkowska" userId="S::agata.m.rutkowska_gmail.com#ext#@pkrsp.onmicrosoft.com::f12489cf-5a08-4818-8520-970aee6688ee" providerId="AD" clId="Web-{8A08CBC1-BA99-4B4B-894B-DF3153452FE9}" dt="2024-03-10T09:52:58.514" v="228" actId="20577"/>
          <ac:spMkLst>
            <pc:docMk/>
            <pc:sldMk cId="3293872476" sldId="381"/>
            <ac:spMk id="38" creationId="{905309E0-FB03-D585-18A5-F5583B43AD5C}"/>
          </ac:spMkLst>
        </pc:spChg>
        <pc:spChg chg="mod">
          <ac:chgData name="agata.m.rutkowska" userId="S::agata.m.rutkowska_gmail.com#ext#@pkrsp.onmicrosoft.com::f12489cf-5a08-4818-8520-970aee6688ee" providerId="AD" clId="Web-{8A08CBC1-BA99-4B4B-894B-DF3153452FE9}" dt="2024-03-10T09:52:29.373" v="219" actId="1076"/>
          <ac:spMkLst>
            <pc:docMk/>
            <pc:sldMk cId="3293872476" sldId="381"/>
            <ac:spMk id="41" creationId="{DE9F3659-5E08-B811-DD47-B66586D6ACB1}"/>
          </ac:spMkLst>
        </pc:spChg>
        <pc:spChg chg="mod">
          <ac:chgData name="agata.m.rutkowska" userId="S::agata.m.rutkowska_gmail.com#ext#@pkrsp.onmicrosoft.com::f12489cf-5a08-4818-8520-970aee6688ee" providerId="AD" clId="Web-{8A08CBC1-BA99-4B4B-894B-DF3153452FE9}" dt="2024-03-10T10:01:29.875" v="371" actId="1076"/>
          <ac:spMkLst>
            <pc:docMk/>
            <pc:sldMk cId="3293872476" sldId="381"/>
            <ac:spMk id="43" creationId="{A659AE67-6AA7-0FCC-0F48-235A58417E9B}"/>
          </ac:spMkLst>
        </pc:spChg>
      </pc:sldChg>
      <pc:sldChg chg="modSp">
        <pc:chgData name="agata.m.rutkowska" userId="S::agata.m.rutkowska_gmail.com#ext#@pkrsp.onmicrosoft.com::f12489cf-5a08-4818-8520-970aee6688ee" providerId="AD" clId="Web-{8A08CBC1-BA99-4B4B-894B-DF3153452FE9}" dt="2024-03-10T10:13:54.499" v="373" actId="20577"/>
        <pc:sldMkLst>
          <pc:docMk/>
          <pc:sldMk cId="2912499487" sldId="392"/>
        </pc:sldMkLst>
        <pc:spChg chg="mod">
          <ac:chgData name="agata.m.rutkowska" userId="S::agata.m.rutkowska_gmail.com#ext#@pkrsp.onmicrosoft.com::f12489cf-5a08-4818-8520-970aee6688ee" providerId="AD" clId="Web-{8A08CBC1-BA99-4B4B-894B-DF3153452FE9}" dt="2024-03-10T09:45:59.373" v="193"/>
          <ac:spMkLst>
            <pc:docMk/>
            <pc:sldMk cId="2912499487" sldId="392"/>
            <ac:spMk id="10" creationId="{2B372D1C-A429-9562-EBF7-3116941A0636}"/>
          </ac:spMkLst>
        </pc:spChg>
        <pc:spChg chg="mod">
          <ac:chgData name="agata.m.rutkowska" userId="S::agata.m.rutkowska_gmail.com#ext#@pkrsp.onmicrosoft.com::f12489cf-5a08-4818-8520-970aee6688ee" providerId="AD" clId="Web-{8A08CBC1-BA99-4B4B-894B-DF3153452FE9}" dt="2024-03-10T09:46:11.670" v="198"/>
          <ac:spMkLst>
            <pc:docMk/>
            <pc:sldMk cId="2912499487" sldId="392"/>
            <ac:spMk id="19" creationId="{B143970E-A5FB-5F9F-7BB2-FE3278EA9105}"/>
          </ac:spMkLst>
        </pc:spChg>
        <pc:spChg chg="mod">
          <ac:chgData name="agata.m.rutkowska" userId="S::agata.m.rutkowska_gmail.com#ext#@pkrsp.onmicrosoft.com::f12489cf-5a08-4818-8520-970aee6688ee" providerId="AD" clId="Web-{8A08CBC1-BA99-4B4B-894B-DF3153452FE9}" dt="2024-03-10T09:46:11.686" v="199"/>
          <ac:spMkLst>
            <pc:docMk/>
            <pc:sldMk cId="2912499487" sldId="392"/>
            <ac:spMk id="20" creationId="{C1E61C0D-B310-331B-94E0-ED501880E4E9}"/>
          </ac:spMkLst>
        </pc:spChg>
        <pc:spChg chg="mod">
          <ac:chgData name="agata.m.rutkowska" userId="S::agata.m.rutkowska_gmail.com#ext#@pkrsp.onmicrosoft.com::f12489cf-5a08-4818-8520-970aee6688ee" providerId="AD" clId="Web-{8A08CBC1-BA99-4B4B-894B-DF3153452FE9}" dt="2024-03-10T10:13:54.499" v="373" actId="20577"/>
          <ac:spMkLst>
            <pc:docMk/>
            <pc:sldMk cId="2912499487" sldId="392"/>
            <ac:spMk id="22" creationId="{EB7FBB1C-740D-021F-E388-6C3C79F78361}"/>
          </ac:spMkLst>
        </pc:spChg>
        <pc:spChg chg="mod">
          <ac:chgData name="agata.m.rutkowska" userId="S::agata.m.rutkowska_gmail.com#ext#@pkrsp.onmicrosoft.com::f12489cf-5a08-4818-8520-970aee6688ee" providerId="AD" clId="Web-{8A08CBC1-BA99-4B4B-894B-DF3153452FE9}" dt="2024-03-10T10:13:51.186" v="372" actId="20577"/>
          <ac:spMkLst>
            <pc:docMk/>
            <pc:sldMk cId="2912499487" sldId="392"/>
            <ac:spMk id="25" creationId="{AD285F6D-7864-0B50-10DE-E2CE04A6B3D4}"/>
          </ac:spMkLst>
        </pc:spChg>
      </pc:sldChg>
      <pc:sldChg chg="modSp">
        <pc:chgData name="agata.m.rutkowska" userId="S::agata.m.rutkowska_gmail.com#ext#@pkrsp.onmicrosoft.com::f12489cf-5a08-4818-8520-970aee6688ee" providerId="AD" clId="Web-{8A08CBC1-BA99-4B4B-894B-DF3153452FE9}" dt="2024-03-10T10:15:02.329" v="390" actId="20577"/>
        <pc:sldMkLst>
          <pc:docMk/>
          <pc:sldMk cId="3273132797" sldId="393"/>
        </pc:sldMkLst>
        <pc:spChg chg="mod">
          <ac:chgData name="agata.m.rutkowska" userId="S::agata.m.rutkowska_gmail.com#ext#@pkrsp.onmicrosoft.com::f12489cf-5a08-4818-8520-970aee6688ee" providerId="AD" clId="Web-{8A08CBC1-BA99-4B4B-894B-DF3153452FE9}" dt="2024-03-10T09:46:38.812" v="204"/>
          <ac:spMkLst>
            <pc:docMk/>
            <pc:sldMk cId="3273132797" sldId="393"/>
            <ac:spMk id="10" creationId="{2B372D1C-A429-9562-EBF7-3116941A0636}"/>
          </ac:spMkLst>
        </pc:spChg>
        <pc:spChg chg="mod">
          <ac:chgData name="agata.m.rutkowska" userId="S::agata.m.rutkowska_gmail.com#ext#@pkrsp.onmicrosoft.com::f12489cf-5a08-4818-8520-970aee6688ee" providerId="AD" clId="Web-{8A08CBC1-BA99-4B4B-894B-DF3153452FE9}" dt="2024-03-10T09:47:00.922" v="209"/>
          <ac:spMkLst>
            <pc:docMk/>
            <pc:sldMk cId="3273132797" sldId="393"/>
            <ac:spMk id="19" creationId="{B143970E-A5FB-5F9F-7BB2-FE3278EA9105}"/>
          </ac:spMkLst>
        </pc:spChg>
        <pc:spChg chg="mod">
          <ac:chgData name="agata.m.rutkowska" userId="S::agata.m.rutkowska_gmail.com#ext#@pkrsp.onmicrosoft.com::f12489cf-5a08-4818-8520-970aee6688ee" providerId="AD" clId="Web-{8A08CBC1-BA99-4B4B-894B-DF3153452FE9}" dt="2024-03-10T09:47:00.938" v="210"/>
          <ac:spMkLst>
            <pc:docMk/>
            <pc:sldMk cId="3273132797" sldId="393"/>
            <ac:spMk id="20" creationId="{C1E61C0D-B310-331B-94E0-ED501880E4E9}"/>
          </ac:spMkLst>
        </pc:spChg>
        <pc:spChg chg="mod">
          <ac:chgData name="agata.m.rutkowska" userId="S::agata.m.rutkowska_gmail.com#ext#@pkrsp.onmicrosoft.com::f12489cf-5a08-4818-8520-970aee6688ee" providerId="AD" clId="Web-{8A08CBC1-BA99-4B4B-894B-DF3153452FE9}" dt="2024-03-10T10:15:02.329" v="390" actId="20577"/>
          <ac:spMkLst>
            <pc:docMk/>
            <pc:sldMk cId="3273132797" sldId="393"/>
            <ac:spMk id="22" creationId="{EB7FBB1C-740D-021F-E388-6C3C79F78361}"/>
          </ac:spMkLst>
        </pc:spChg>
        <pc:spChg chg="mod">
          <ac:chgData name="agata.m.rutkowska" userId="S::agata.m.rutkowska_gmail.com#ext#@pkrsp.onmicrosoft.com::f12489cf-5a08-4818-8520-970aee6688ee" providerId="AD" clId="Web-{8A08CBC1-BA99-4B4B-894B-DF3153452FE9}" dt="2024-03-10T09:47:17.704" v="213"/>
          <ac:spMkLst>
            <pc:docMk/>
            <pc:sldMk cId="3273132797" sldId="393"/>
            <ac:spMk id="25" creationId="{AD285F6D-7864-0B50-10DE-E2CE04A6B3D4}"/>
          </ac:spMkLst>
        </pc:spChg>
      </pc:sldChg>
      <pc:sldChg chg="addSp delSp modSp del">
        <pc:chgData name="agata.m.rutkowska" userId="S::agata.m.rutkowska_gmail.com#ext#@pkrsp.onmicrosoft.com::f12489cf-5a08-4818-8520-970aee6688ee" providerId="AD" clId="Web-{8A08CBC1-BA99-4B4B-894B-DF3153452FE9}" dt="2024-03-10T09:44:09.026" v="173"/>
        <pc:sldMkLst>
          <pc:docMk/>
          <pc:sldMk cId="4135124560" sldId="394"/>
        </pc:sldMkLst>
        <pc:spChg chg="add mod">
          <ac:chgData name="agata.m.rutkowska" userId="S::agata.m.rutkowska_gmail.com#ext#@pkrsp.onmicrosoft.com::f12489cf-5a08-4818-8520-970aee6688ee" providerId="AD" clId="Web-{8A08CBC1-BA99-4B4B-894B-DF3153452FE9}" dt="2024-03-10T09:39:56.080" v="8" actId="1076"/>
          <ac:spMkLst>
            <pc:docMk/>
            <pc:sldMk cId="4135124560" sldId="394"/>
            <ac:spMk id="8" creationId="{2D5C85D2-AB91-FA8F-603B-FEF317BC11E6}"/>
          </ac:spMkLst>
        </pc:spChg>
        <pc:spChg chg="del mod">
          <ac:chgData name="agata.m.rutkowska" userId="S::agata.m.rutkowska_gmail.com#ext#@pkrsp.onmicrosoft.com::f12489cf-5a08-4818-8520-970aee6688ee" providerId="AD" clId="Web-{8A08CBC1-BA99-4B4B-894B-DF3153452FE9}" dt="2024-03-10T09:39:49.314" v="6"/>
          <ac:spMkLst>
            <pc:docMk/>
            <pc:sldMk cId="4135124560" sldId="394"/>
            <ac:spMk id="9" creationId="{BD7EC6D9-ADBC-B7CE-6978-7F51EB7A7D55}"/>
          </ac:spMkLst>
        </pc:spChg>
        <pc:spChg chg="mod">
          <ac:chgData name="agata.m.rutkowska" userId="S::agata.m.rutkowska_gmail.com#ext#@pkrsp.onmicrosoft.com::f12489cf-5a08-4818-8520-970aee6688ee" providerId="AD" clId="Web-{8A08CBC1-BA99-4B4B-894B-DF3153452FE9}" dt="2024-03-10T09:40:52.738" v="15"/>
          <ac:spMkLst>
            <pc:docMk/>
            <pc:sldMk cId="4135124560" sldId="394"/>
            <ac:spMk id="22" creationId="{EB7FBB1C-740D-021F-E388-6C3C79F78361}"/>
          </ac:spMkLst>
        </pc:spChg>
        <pc:spChg chg="mod">
          <ac:chgData name="agata.m.rutkowska" userId="S::agata.m.rutkowska_gmail.com#ext#@pkrsp.onmicrosoft.com::f12489cf-5a08-4818-8520-970aee6688ee" providerId="AD" clId="Web-{8A08CBC1-BA99-4B4B-894B-DF3153452FE9}" dt="2024-03-10T09:40:52.769" v="16"/>
          <ac:spMkLst>
            <pc:docMk/>
            <pc:sldMk cId="4135124560" sldId="394"/>
            <ac:spMk id="25" creationId="{AD285F6D-7864-0B50-10DE-E2CE04A6B3D4}"/>
          </ac:spMkLst>
        </pc:spChg>
      </pc:sldChg>
    </pc:docChg>
  </pc:docChgLst>
  <pc:docChgLst>
    <pc:chgData name="marta.marianna.kuligowska" userId="S::marta.marianna.kuligowska_gmail.com#ext#@pkrsp.onmicrosoft.com::4e3fbecf-0038-4d32-b933-5694b1f46e4d" providerId="AD" clId="Web-{B5B33202-C9FB-EAF9-C435-AF26B7FCA9D9}"/>
    <pc:docChg chg="modSld">
      <pc:chgData name="marta.marianna.kuligowska" userId="S::marta.marianna.kuligowska_gmail.com#ext#@pkrsp.onmicrosoft.com::4e3fbecf-0038-4d32-b933-5694b1f46e4d" providerId="AD" clId="Web-{B5B33202-C9FB-EAF9-C435-AF26B7FCA9D9}" dt="2024-03-09T17:21:53.821" v="1"/>
      <pc:docMkLst>
        <pc:docMk/>
      </pc:docMkLst>
      <pc:sldChg chg="modSp">
        <pc:chgData name="marta.marianna.kuligowska" userId="S::marta.marianna.kuligowska_gmail.com#ext#@pkrsp.onmicrosoft.com::4e3fbecf-0038-4d32-b933-5694b1f46e4d" providerId="AD" clId="Web-{B5B33202-C9FB-EAF9-C435-AF26B7FCA9D9}" dt="2024-03-09T17:21:53.821" v="1"/>
        <pc:sldMkLst>
          <pc:docMk/>
          <pc:sldMk cId="3690621521" sldId="370"/>
        </pc:sldMkLst>
        <pc:spChg chg="mod">
          <ac:chgData name="marta.marianna.kuligowska" userId="S::marta.marianna.kuligowska_gmail.com#ext#@pkrsp.onmicrosoft.com::4e3fbecf-0038-4d32-b933-5694b1f46e4d" providerId="AD" clId="Web-{B5B33202-C9FB-EAF9-C435-AF26B7FCA9D9}" dt="2024-03-09T17:21:53.821" v="1"/>
          <ac:spMkLst>
            <pc:docMk/>
            <pc:sldMk cId="3690621521" sldId="370"/>
            <ac:spMk id="6" creationId="{7B3237EE-009D-4CEF-3CE1-D872173251AF}"/>
          </ac:spMkLst>
        </pc:spChg>
      </pc:sldChg>
    </pc:docChg>
  </pc:docChgLst>
  <pc:docChgLst>
    <pc:chgData name="agata.m.rutkowska" userId="S::agata.m.rutkowska_gmail.com#ext#@pkrsp.onmicrosoft.com::f12489cf-5a08-4818-8520-970aee6688ee" providerId="AD" clId="Web-{AFF038F6-93A3-4947-B06C-410F391A7496}"/>
    <pc:docChg chg="addSld modSld sldOrd addMainMaster delMainMaster">
      <pc:chgData name="agata.m.rutkowska" userId="S::agata.m.rutkowska_gmail.com#ext#@pkrsp.onmicrosoft.com::f12489cf-5a08-4818-8520-970aee6688ee" providerId="AD" clId="Web-{AFF038F6-93A3-4947-B06C-410F391A7496}" dt="2024-03-09T15:02:43.619" v="48" actId="14100"/>
      <pc:docMkLst>
        <pc:docMk/>
      </pc:docMkLst>
      <pc:sldChg chg="mod modClrScheme chgLayout">
        <pc:chgData name="agata.m.rutkowska" userId="S::agata.m.rutkowska_gmail.com#ext#@pkrsp.onmicrosoft.com::f12489cf-5a08-4818-8520-970aee6688ee" providerId="AD" clId="Web-{AFF038F6-93A3-4947-B06C-410F391A7496}" dt="2024-03-09T14:54:34.108" v="30"/>
        <pc:sldMkLst>
          <pc:docMk/>
          <pc:sldMk cId="1760263146" sldId="309"/>
        </pc:sldMkLst>
      </pc:sldChg>
      <pc:sldChg chg="mod modClrScheme chgLayout">
        <pc:chgData name="agata.m.rutkowska" userId="S::agata.m.rutkowska_gmail.com#ext#@pkrsp.onmicrosoft.com::f12489cf-5a08-4818-8520-970aee6688ee" providerId="AD" clId="Web-{AFF038F6-93A3-4947-B06C-410F391A7496}" dt="2024-03-09T14:54:34.108" v="30"/>
        <pc:sldMkLst>
          <pc:docMk/>
          <pc:sldMk cId="2288692202" sldId="323"/>
        </pc:sldMkLst>
      </pc:sldChg>
      <pc:sldChg chg="mod modClrScheme chgLayout">
        <pc:chgData name="agata.m.rutkowska" userId="S::agata.m.rutkowska_gmail.com#ext#@pkrsp.onmicrosoft.com::f12489cf-5a08-4818-8520-970aee6688ee" providerId="AD" clId="Web-{AFF038F6-93A3-4947-B06C-410F391A7496}" dt="2024-03-09T14:54:34.108" v="30"/>
        <pc:sldMkLst>
          <pc:docMk/>
          <pc:sldMk cId="3731321198" sldId="341"/>
        </pc:sldMkLst>
      </pc:sldChg>
      <pc:sldChg chg="mod modClrScheme chgLayout">
        <pc:chgData name="agata.m.rutkowska" userId="S::agata.m.rutkowska_gmail.com#ext#@pkrsp.onmicrosoft.com::f12489cf-5a08-4818-8520-970aee6688ee" providerId="AD" clId="Web-{AFF038F6-93A3-4947-B06C-410F391A7496}" dt="2024-03-09T14:54:34.108" v="30"/>
        <pc:sldMkLst>
          <pc:docMk/>
          <pc:sldMk cId="3494062865" sldId="345"/>
        </pc:sldMkLst>
      </pc:sldChg>
      <pc:sldChg chg="mod modClrScheme chgLayout">
        <pc:chgData name="agata.m.rutkowska" userId="S::agata.m.rutkowska_gmail.com#ext#@pkrsp.onmicrosoft.com::f12489cf-5a08-4818-8520-970aee6688ee" providerId="AD" clId="Web-{AFF038F6-93A3-4947-B06C-410F391A7496}" dt="2024-03-09T14:54:34.108" v="30"/>
        <pc:sldMkLst>
          <pc:docMk/>
          <pc:sldMk cId="3755825112" sldId="347"/>
        </pc:sldMkLst>
      </pc:sldChg>
      <pc:sldChg chg="modSp mod modClrScheme chgLayout">
        <pc:chgData name="agata.m.rutkowska" userId="S::agata.m.rutkowska_gmail.com#ext#@pkrsp.onmicrosoft.com::f12489cf-5a08-4818-8520-970aee6688ee" providerId="AD" clId="Web-{AFF038F6-93A3-4947-B06C-410F391A7496}" dt="2024-03-09T14:54:34.108" v="30"/>
        <pc:sldMkLst>
          <pc:docMk/>
          <pc:sldMk cId="3791925296" sldId="349"/>
        </pc:sldMkLst>
        <pc:spChg chg="mod ord">
          <ac:chgData name="agata.m.rutkowska" userId="S::agata.m.rutkowska_gmail.com#ext#@pkrsp.onmicrosoft.com::f12489cf-5a08-4818-8520-970aee6688ee" providerId="AD" clId="Web-{AFF038F6-93A3-4947-B06C-410F391A7496}" dt="2024-03-09T14:54:34.108" v="30"/>
          <ac:spMkLst>
            <pc:docMk/>
            <pc:sldMk cId="3791925296" sldId="349"/>
            <ac:spMk id="2" creationId="{D348710D-2D3D-8F40-F471-36F908E51878}"/>
          </ac:spMkLst>
        </pc:spChg>
      </pc:sldChg>
      <pc:sldChg chg="modSp mod modClrScheme chgLayout">
        <pc:chgData name="agata.m.rutkowska" userId="S::agata.m.rutkowska_gmail.com#ext#@pkrsp.onmicrosoft.com::f12489cf-5a08-4818-8520-970aee6688ee" providerId="AD" clId="Web-{AFF038F6-93A3-4947-B06C-410F391A7496}" dt="2024-03-09T14:54:34.108" v="30"/>
        <pc:sldMkLst>
          <pc:docMk/>
          <pc:sldMk cId="3592689662" sldId="351"/>
        </pc:sldMkLst>
        <pc:spChg chg="mod ord">
          <ac:chgData name="agata.m.rutkowska" userId="S::agata.m.rutkowska_gmail.com#ext#@pkrsp.onmicrosoft.com::f12489cf-5a08-4818-8520-970aee6688ee" providerId="AD" clId="Web-{AFF038F6-93A3-4947-B06C-410F391A7496}" dt="2024-03-09T14:54:34.108" v="30"/>
          <ac:spMkLst>
            <pc:docMk/>
            <pc:sldMk cId="3592689662" sldId="351"/>
            <ac:spMk id="2" creationId="{18ECA6C7-DCD6-EE9C-AD65-0BB0F8EFC3DC}"/>
          </ac:spMkLst>
        </pc:spChg>
        <pc:spChg chg="mod ord">
          <ac:chgData name="agata.m.rutkowska" userId="S::agata.m.rutkowska_gmail.com#ext#@pkrsp.onmicrosoft.com::f12489cf-5a08-4818-8520-970aee6688ee" providerId="AD" clId="Web-{AFF038F6-93A3-4947-B06C-410F391A7496}" dt="2024-03-09T14:54:34.108" v="30"/>
          <ac:spMkLst>
            <pc:docMk/>
            <pc:sldMk cId="3592689662" sldId="351"/>
            <ac:spMk id="3" creationId="{F0CEABB9-2767-0919-9381-439B8690EC68}"/>
          </ac:spMkLst>
        </pc:spChg>
      </pc:sldChg>
      <pc:sldChg chg="mod modClrScheme chgLayout">
        <pc:chgData name="agata.m.rutkowska" userId="S::agata.m.rutkowska_gmail.com#ext#@pkrsp.onmicrosoft.com::f12489cf-5a08-4818-8520-970aee6688ee" providerId="AD" clId="Web-{AFF038F6-93A3-4947-B06C-410F391A7496}" dt="2024-03-09T14:54:34.108" v="30"/>
        <pc:sldMkLst>
          <pc:docMk/>
          <pc:sldMk cId="1277569287" sldId="352"/>
        </pc:sldMkLst>
      </pc:sldChg>
      <pc:sldChg chg="mod modClrScheme chgLayout">
        <pc:chgData name="agata.m.rutkowska" userId="S::agata.m.rutkowska_gmail.com#ext#@pkrsp.onmicrosoft.com::f12489cf-5a08-4818-8520-970aee6688ee" providerId="AD" clId="Web-{AFF038F6-93A3-4947-B06C-410F391A7496}" dt="2024-03-09T14:54:34.108" v="30"/>
        <pc:sldMkLst>
          <pc:docMk/>
          <pc:sldMk cId="2992653131" sldId="353"/>
        </pc:sldMkLst>
      </pc:sldChg>
      <pc:sldChg chg="modSp mod modClrScheme chgLayout">
        <pc:chgData name="agata.m.rutkowska" userId="S::agata.m.rutkowska_gmail.com#ext#@pkrsp.onmicrosoft.com::f12489cf-5a08-4818-8520-970aee6688ee" providerId="AD" clId="Web-{AFF038F6-93A3-4947-B06C-410F391A7496}" dt="2024-03-09T14:54:34.108" v="30"/>
        <pc:sldMkLst>
          <pc:docMk/>
          <pc:sldMk cId="909042641" sldId="354"/>
        </pc:sldMkLst>
        <pc:spChg chg="mod ord">
          <ac:chgData name="agata.m.rutkowska" userId="S::agata.m.rutkowska_gmail.com#ext#@pkrsp.onmicrosoft.com::f12489cf-5a08-4818-8520-970aee6688ee" providerId="AD" clId="Web-{AFF038F6-93A3-4947-B06C-410F391A7496}" dt="2024-03-09T14:54:34.108" v="30"/>
          <ac:spMkLst>
            <pc:docMk/>
            <pc:sldMk cId="909042641" sldId="354"/>
            <ac:spMk id="2" creationId="{2D8CBA85-4107-4F6F-0FAD-10264345C958}"/>
          </ac:spMkLst>
        </pc:spChg>
      </pc:sldChg>
      <pc:sldChg chg="mod modClrScheme chgLayout">
        <pc:chgData name="agata.m.rutkowska" userId="S::agata.m.rutkowska_gmail.com#ext#@pkrsp.onmicrosoft.com::f12489cf-5a08-4818-8520-970aee6688ee" providerId="AD" clId="Web-{AFF038F6-93A3-4947-B06C-410F391A7496}" dt="2024-03-09T14:54:34.108" v="30"/>
        <pc:sldMkLst>
          <pc:docMk/>
          <pc:sldMk cId="4222256144" sldId="355"/>
        </pc:sldMkLst>
      </pc:sldChg>
      <pc:sldChg chg="mod modClrScheme chgLayout">
        <pc:chgData name="agata.m.rutkowska" userId="S::agata.m.rutkowska_gmail.com#ext#@pkrsp.onmicrosoft.com::f12489cf-5a08-4818-8520-970aee6688ee" providerId="AD" clId="Web-{AFF038F6-93A3-4947-B06C-410F391A7496}" dt="2024-03-09T14:54:34.108" v="30"/>
        <pc:sldMkLst>
          <pc:docMk/>
          <pc:sldMk cId="2909272979" sldId="356"/>
        </pc:sldMkLst>
      </pc:sldChg>
      <pc:sldChg chg="mod modClrScheme chgLayout">
        <pc:chgData name="agata.m.rutkowska" userId="S::agata.m.rutkowska_gmail.com#ext#@pkrsp.onmicrosoft.com::f12489cf-5a08-4818-8520-970aee6688ee" providerId="AD" clId="Web-{AFF038F6-93A3-4947-B06C-410F391A7496}" dt="2024-03-09T14:54:34.108" v="30"/>
        <pc:sldMkLst>
          <pc:docMk/>
          <pc:sldMk cId="305267488" sldId="357"/>
        </pc:sldMkLst>
      </pc:sldChg>
      <pc:sldChg chg="mod modClrScheme chgLayout">
        <pc:chgData name="agata.m.rutkowska" userId="S::agata.m.rutkowska_gmail.com#ext#@pkrsp.onmicrosoft.com::f12489cf-5a08-4818-8520-970aee6688ee" providerId="AD" clId="Web-{AFF038F6-93A3-4947-B06C-410F391A7496}" dt="2024-03-09T14:54:34.108" v="30"/>
        <pc:sldMkLst>
          <pc:docMk/>
          <pc:sldMk cId="2606890897" sldId="358"/>
        </pc:sldMkLst>
      </pc:sldChg>
      <pc:sldChg chg="modSp mod modClrScheme chgLayout">
        <pc:chgData name="agata.m.rutkowska" userId="S::agata.m.rutkowska_gmail.com#ext#@pkrsp.onmicrosoft.com::f12489cf-5a08-4818-8520-970aee6688ee" providerId="AD" clId="Web-{AFF038F6-93A3-4947-B06C-410F391A7496}" dt="2024-03-09T14:54:34.108" v="30"/>
        <pc:sldMkLst>
          <pc:docMk/>
          <pc:sldMk cId="1340707986" sldId="359"/>
        </pc:sldMkLst>
        <pc:spChg chg="mod">
          <ac:chgData name="agata.m.rutkowska" userId="S::agata.m.rutkowska_gmail.com#ext#@pkrsp.onmicrosoft.com::f12489cf-5a08-4818-8520-970aee6688ee" providerId="AD" clId="Web-{AFF038F6-93A3-4947-B06C-410F391A7496}" dt="2024-03-09T14:27:12.335" v="3"/>
          <ac:spMkLst>
            <pc:docMk/>
            <pc:sldMk cId="1340707986" sldId="359"/>
            <ac:spMk id="4" creationId="{C794BB58-EDF1-789A-418F-271271126D4C}"/>
          </ac:spMkLst>
        </pc:spChg>
      </pc:sldChg>
      <pc:sldChg chg="mod modClrScheme chgLayout">
        <pc:chgData name="agata.m.rutkowska" userId="S::agata.m.rutkowska_gmail.com#ext#@pkrsp.onmicrosoft.com::f12489cf-5a08-4818-8520-970aee6688ee" providerId="AD" clId="Web-{AFF038F6-93A3-4947-B06C-410F391A7496}" dt="2024-03-09T14:54:34.108" v="30"/>
        <pc:sldMkLst>
          <pc:docMk/>
          <pc:sldMk cId="2996986665" sldId="360"/>
        </pc:sldMkLst>
      </pc:sldChg>
      <pc:sldChg chg="mod modClrScheme chgLayout">
        <pc:chgData name="agata.m.rutkowska" userId="S::agata.m.rutkowska_gmail.com#ext#@pkrsp.onmicrosoft.com::f12489cf-5a08-4818-8520-970aee6688ee" providerId="AD" clId="Web-{AFF038F6-93A3-4947-B06C-410F391A7496}" dt="2024-03-09T14:54:34.108" v="30"/>
        <pc:sldMkLst>
          <pc:docMk/>
          <pc:sldMk cId="263001054" sldId="361"/>
        </pc:sldMkLst>
      </pc:sldChg>
      <pc:sldChg chg="mod modClrScheme chgLayout">
        <pc:chgData name="agata.m.rutkowska" userId="S::agata.m.rutkowska_gmail.com#ext#@pkrsp.onmicrosoft.com::f12489cf-5a08-4818-8520-970aee6688ee" providerId="AD" clId="Web-{AFF038F6-93A3-4947-B06C-410F391A7496}" dt="2024-03-09T14:54:34.108" v="30"/>
        <pc:sldMkLst>
          <pc:docMk/>
          <pc:sldMk cId="3296452967" sldId="362"/>
        </pc:sldMkLst>
      </pc:sldChg>
      <pc:sldChg chg="mod modClrScheme chgLayout">
        <pc:chgData name="agata.m.rutkowska" userId="S::agata.m.rutkowska_gmail.com#ext#@pkrsp.onmicrosoft.com::f12489cf-5a08-4818-8520-970aee6688ee" providerId="AD" clId="Web-{AFF038F6-93A3-4947-B06C-410F391A7496}" dt="2024-03-09T14:54:34.108" v="30"/>
        <pc:sldMkLst>
          <pc:docMk/>
          <pc:sldMk cId="1439753701" sldId="363"/>
        </pc:sldMkLst>
      </pc:sldChg>
      <pc:sldChg chg="modSp mod modClrScheme chgLayout">
        <pc:chgData name="agata.m.rutkowska" userId="S::agata.m.rutkowska_gmail.com#ext#@pkrsp.onmicrosoft.com::f12489cf-5a08-4818-8520-970aee6688ee" providerId="AD" clId="Web-{AFF038F6-93A3-4947-B06C-410F391A7496}" dt="2024-03-09T14:54:34.108" v="30"/>
        <pc:sldMkLst>
          <pc:docMk/>
          <pc:sldMk cId="733078344" sldId="364"/>
        </pc:sldMkLst>
        <pc:spChg chg="mod">
          <ac:chgData name="agata.m.rutkowska" userId="S::agata.m.rutkowska_gmail.com#ext#@pkrsp.onmicrosoft.com::f12489cf-5a08-4818-8520-970aee6688ee" providerId="AD" clId="Web-{AFF038F6-93A3-4947-B06C-410F391A7496}" dt="2024-03-09T14:50:39.963" v="5" actId="20577"/>
          <ac:spMkLst>
            <pc:docMk/>
            <pc:sldMk cId="733078344" sldId="364"/>
            <ac:spMk id="65" creationId="{3C6FF92C-8D17-CCC5-5D86-82901E169D10}"/>
          </ac:spMkLst>
        </pc:spChg>
      </pc:sldChg>
      <pc:sldChg chg="mod modClrScheme chgLayout">
        <pc:chgData name="agata.m.rutkowska" userId="S::agata.m.rutkowska_gmail.com#ext#@pkrsp.onmicrosoft.com::f12489cf-5a08-4818-8520-970aee6688ee" providerId="AD" clId="Web-{AFF038F6-93A3-4947-B06C-410F391A7496}" dt="2024-03-09T14:54:34.108" v="30"/>
        <pc:sldMkLst>
          <pc:docMk/>
          <pc:sldMk cId="4016014199" sldId="365"/>
        </pc:sldMkLst>
      </pc:sldChg>
      <pc:sldChg chg="mod modClrScheme chgLayout">
        <pc:chgData name="agata.m.rutkowska" userId="S::agata.m.rutkowska_gmail.com#ext#@pkrsp.onmicrosoft.com::f12489cf-5a08-4818-8520-970aee6688ee" providerId="AD" clId="Web-{AFF038F6-93A3-4947-B06C-410F391A7496}" dt="2024-03-09T14:54:34.108" v="30"/>
        <pc:sldMkLst>
          <pc:docMk/>
          <pc:sldMk cId="3362038079" sldId="366"/>
        </pc:sldMkLst>
      </pc:sldChg>
      <pc:sldChg chg="mod modClrScheme chgLayout">
        <pc:chgData name="agata.m.rutkowska" userId="S::agata.m.rutkowska_gmail.com#ext#@pkrsp.onmicrosoft.com::f12489cf-5a08-4818-8520-970aee6688ee" providerId="AD" clId="Web-{AFF038F6-93A3-4947-B06C-410F391A7496}" dt="2024-03-09T14:54:34.108" v="30"/>
        <pc:sldMkLst>
          <pc:docMk/>
          <pc:sldMk cId="3334897185" sldId="367"/>
        </pc:sldMkLst>
      </pc:sldChg>
      <pc:sldChg chg="mod modClrScheme chgLayout">
        <pc:chgData name="agata.m.rutkowska" userId="S::agata.m.rutkowska_gmail.com#ext#@pkrsp.onmicrosoft.com::f12489cf-5a08-4818-8520-970aee6688ee" providerId="AD" clId="Web-{AFF038F6-93A3-4947-B06C-410F391A7496}" dt="2024-03-09T14:54:34.108" v="30"/>
        <pc:sldMkLst>
          <pc:docMk/>
          <pc:sldMk cId="3062005929" sldId="368"/>
        </pc:sldMkLst>
      </pc:sldChg>
      <pc:sldChg chg="mod modClrScheme chgLayout">
        <pc:chgData name="agata.m.rutkowska" userId="S::agata.m.rutkowska_gmail.com#ext#@pkrsp.onmicrosoft.com::f12489cf-5a08-4818-8520-970aee6688ee" providerId="AD" clId="Web-{AFF038F6-93A3-4947-B06C-410F391A7496}" dt="2024-03-09T14:54:34.108" v="30"/>
        <pc:sldMkLst>
          <pc:docMk/>
          <pc:sldMk cId="2446196161" sldId="369"/>
        </pc:sldMkLst>
      </pc:sldChg>
      <pc:sldChg chg="addSp delSp modSp new mod ord modClrScheme chgLayout">
        <pc:chgData name="agata.m.rutkowska" userId="S::agata.m.rutkowska_gmail.com#ext#@pkrsp.onmicrosoft.com::f12489cf-5a08-4818-8520-970aee6688ee" providerId="AD" clId="Web-{AFF038F6-93A3-4947-B06C-410F391A7496}" dt="2024-03-09T15:02:43.619" v="48" actId="14100"/>
        <pc:sldMkLst>
          <pc:docMk/>
          <pc:sldMk cId="3690621521" sldId="370"/>
        </pc:sldMkLst>
        <pc:spChg chg="add mod">
          <ac:chgData name="agata.m.rutkowska" userId="S::agata.m.rutkowska_gmail.com#ext#@pkrsp.onmicrosoft.com::f12489cf-5a08-4818-8520-970aee6688ee" providerId="AD" clId="Web-{AFF038F6-93A3-4947-B06C-410F391A7496}" dt="2024-03-09T14:52:35.481" v="26" actId="1076"/>
          <ac:spMkLst>
            <pc:docMk/>
            <pc:sldMk cId="3690621521" sldId="370"/>
            <ac:spMk id="4" creationId="{B8BF5598-3944-562E-941E-B14E3F2DE0E9}"/>
          </ac:spMkLst>
        </pc:spChg>
        <pc:spChg chg="add mod ord">
          <ac:chgData name="agata.m.rutkowska" userId="S::agata.m.rutkowska_gmail.com#ext#@pkrsp.onmicrosoft.com::f12489cf-5a08-4818-8520-970aee6688ee" providerId="AD" clId="Web-{AFF038F6-93A3-4947-B06C-410F391A7496}" dt="2024-03-09T15:02:15.634" v="43" actId="14100"/>
          <ac:spMkLst>
            <pc:docMk/>
            <pc:sldMk cId="3690621521" sldId="370"/>
            <ac:spMk id="6" creationId="{7B3237EE-009D-4CEF-3CE1-D872173251AF}"/>
          </ac:spMkLst>
        </pc:spChg>
        <pc:spChg chg="add mod">
          <ac:chgData name="agata.m.rutkowska" userId="S::agata.m.rutkowska_gmail.com#ext#@pkrsp.onmicrosoft.com::f12489cf-5a08-4818-8520-970aee6688ee" providerId="AD" clId="Web-{AFF038F6-93A3-4947-B06C-410F391A7496}" dt="2024-03-09T15:02:43.619" v="48" actId="14100"/>
          <ac:spMkLst>
            <pc:docMk/>
            <pc:sldMk cId="3690621521" sldId="370"/>
            <ac:spMk id="8" creationId="{B6952E4F-E958-88E0-CF97-830DB95C3FE4}"/>
          </ac:spMkLst>
        </pc:spChg>
        <pc:picChg chg="add del mod">
          <ac:chgData name="agata.m.rutkowska" userId="S::agata.m.rutkowska_gmail.com#ext#@pkrsp.onmicrosoft.com::f12489cf-5a08-4818-8520-970aee6688ee" providerId="AD" clId="Web-{AFF038F6-93A3-4947-B06C-410F391A7496}" dt="2024-03-09T14:59:42.912" v="31"/>
          <ac:picMkLst>
            <pc:docMk/>
            <pc:sldMk cId="3690621521" sldId="370"/>
            <ac:picMk id="2" creationId="{EA2E5BA9-9D43-03EF-C1AF-F5EECDBC35AF}"/>
          </ac:picMkLst>
        </pc:picChg>
        <pc:picChg chg="add del mod">
          <ac:chgData name="agata.m.rutkowska" userId="S::agata.m.rutkowska_gmail.com#ext#@pkrsp.onmicrosoft.com::f12489cf-5a08-4818-8520-970aee6688ee" providerId="AD" clId="Web-{AFF038F6-93A3-4947-B06C-410F391A7496}" dt="2024-03-09T14:51:39.167" v="14"/>
          <ac:picMkLst>
            <pc:docMk/>
            <pc:sldMk cId="3690621521" sldId="370"/>
            <ac:picMk id="3" creationId="{EE0B7D70-63B3-3220-97F5-60D7A5A9D944}"/>
          </ac:picMkLst>
        </pc:picChg>
        <pc:picChg chg="add del mod">
          <ac:chgData name="agata.m.rutkowska" userId="S::agata.m.rutkowska_gmail.com#ext#@pkrsp.onmicrosoft.com::f12489cf-5a08-4818-8520-970aee6688ee" providerId="AD" clId="Web-{AFF038F6-93A3-4947-B06C-410F391A7496}" dt="2024-03-09T14:59:53.303" v="33"/>
          <ac:picMkLst>
            <pc:docMk/>
            <pc:sldMk cId="3690621521" sldId="370"/>
            <ac:picMk id="5" creationId="{8A2D11BB-6404-FDE5-F1C3-07942A250172}"/>
          </ac:picMkLst>
        </pc:picChg>
        <pc:cxnChg chg="add">
          <ac:chgData name="agata.m.rutkowska" userId="S::agata.m.rutkowska_gmail.com#ext#@pkrsp.onmicrosoft.com::f12489cf-5a08-4818-8520-970aee6688ee" providerId="AD" clId="Web-{AFF038F6-93A3-4947-B06C-410F391A7496}" dt="2024-03-09T15:01:33.742" v="38"/>
          <ac:cxnSpMkLst>
            <pc:docMk/>
            <pc:sldMk cId="3690621521" sldId="370"/>
            <ac:cxnSpMk id="7" creationId="{6AF5CEC8-4DF5-37DB-DC94-2E9CD54272C5}"/>
          </ac:cxnSpMkLst>
        </pc:cxnChg>
      </pc:sldChg>
      <pc:sldChg chg="mod modClrScheme chgLayout">
        <pc:chgData name="agata.m.rutkowska" userId="S::agata.m.rutkowska_gmail.com#ext#@pkrsp.onmicrosoft.com::f12489cf-5a08-4818-8520-970aee6688ee" providerId="AD" clId="Web-{AFF038F6-93A3-4947-B06C-410F391A7496}" dt="2024-03-09T14:54:34.108" v="30"/>
        <pc:sldMkLst>
          <pc:docMk/>
          <pc:sldMk cId="557752702" sldId="371"/>
        </pc:sldMkLst>
      </pc:sldChg>
      <pc:sldChg chg="mod modClrScheme chgLayout">
        <pc:chgData name="agata.m.rutkowska" userId="S::agata.m.rutkowska_gmail.com#ext#@pkrsp.onmicrosoft.com::f12489cf-5a08-4818-8520-970aee6688ee" providerId="AD" clId="Web-{AFF038F6-93A3-4947-B06C-410F391A7496}" dt="2024-03-09T14:54:34.108" v="30"/>
        <pc:sldMkLst>
          <pc:docMk/>
          <pc:sldMk cId="202820407" sldId="372"/>
        </pc:sldMkLst>
      </pc:sldChg>
      <pc:sldChg chg="mod modClrScheme chgLayout">
        <pc:chgData name="agata.m.rutkowska" userId="S::agata.m.rutkowska_gmail.com#ext#@pkrsp.onmicrosoft.com::f12489cf-5a08-4818-8520-970aee6688ee" providerId="AD" clId="Web-{AFF038F6-93A3-4947-B06C-410F391A7496}" dt="2024-03-09T14:54:34.108" v="30"/>
        <pc:sldMkLst>
          <pc:docMk/>
          <pc:sldMk cId="446680487" sldId="373"/>
        </pc:sldMkLst>
      </pc:sldChg>
      <pc:sldMasterChg chg="del delSldLayout">
        <pc:chgData name="agata.m.rutkowska" userId="S::agata.m.rutkowska_gmail.com#ext#@pkrsp.onmicrosoft.com::f12489cf-5a08-4818-8520-970aee6688ee" providerId="AD" clId="Web-{AFF038F6-93A3-4947-B06C-410F391A7496}" dt="2024-03-09T14:54:26.483" v="28"/>
        <pc:sldMasterMkLst>
          <pc:docMk/>
          <pc:sldMasterMk cId="2058557066" sldId="2147483954"/>
        </pc:sldMasterMkLst>
        <pc:sldLayoutChg chg="del">
          <pc:chgData name="agata.m.rutkowska" userId="S::agata.m.rutkowska_gmail.com#ext#@pkrsp.onmicrosoft.com::f12489cf-5a08-4818-8520-970aee6688ee" providerId="AD" clId="Web-{AFF038F6-93A3-4947-B06C-410F391A7496}" dt="2024-03-09T14:54:26.483" v="28"/>
          <pc:sldLayoutMkLst>
            <pc:docMk/>
            <pc:sldMasterMk cId="2058557066" sldId="2147483954"/>
            <pc:sldLayoutMk cId="2487254151" sldId="2147483955"/>
          </pc:sldLayoutMkLst>
        </pc:sldLayoutChg>
        <pc:sldLayoutChg chg="del">
          <pc:chgData name="agata.m.rutkowska" userId="S::agata.m.rutkowska_gmail.com#ext#@pkrsp.onmicrosoft.com::f12489cf-5a08-4818-8520-970aee6688ee" providerId="AD" clId="Web-{AFF038F6-93A3-4947-B06C-410F391A7496}" dt="2024-03-09T14:54:26.483" v="28"/>
          <pc:sldLayoutMkLst>
            <pc:docMk/>
            <pc:sldMasterMk cId="2058557066" sldId="2147483954"/>
            <pc:sldLayoutMk cId="3931167769" sldId="2147483956"/>
          </pc:sldLayoutMkLst>
        </pc:sldLayoutChg>
        <pc:sldLayoutChg chg="del">
          <pc:chgData name="agata.m.rutkowska" userId="S::agata.m.rutkowska_gmail.com#ext#@pkrsp.onmicrosoft.com::f12489cf-5a08-4818-8520-970aee6688ee" providerId="AD" clId="Web-{AFF038F6-93A3-4947-B06C-410F391A7496}" dt="2024-03-09T14:54:26.483" v="28"/>
          <pc:sldLayoutMkLst>
            <pc:docMk/>
            <pc:sldMasterMk cId="2058557066" sldId="2147483954"/>
            <pc:sldLayoutMk cId="2269314185" sldId="2147483957"/>
          </pc:sldLayoutMkLst>
        </pc:sldLayoutChg>
        <pc:sldLayoutChg chg="del">
          <pc:chgData name="agata.m.rutkowska" userId="S::agata.m.rutkowska_gmail.com#ext#@pkrsp.onmicrosoft.com::f12489cf-5a08-4818-8520-970aee6688ee" providerId="AD" clId="Web-{AFF038F6-93A3-4947-B06C-410F391A7496}" dt="2024-03-09T14:54:26.483" v="28"/>
          <pc:sldLayoutMkLst>
            <pc:docMk/>
            <pc:sldMasterMk cId="2058557066" sldId="2147483954"/>
            <pc:sldLayoutMk cId="1739443035" sldId="2147483958"/>
          </pc:sldLayoutMkLst>
        </pc:sldLayoutChg>
        <pc:sldLayoutChg chg="del">
          <pc:chgData name="agata.m.rutkowska" userId="S::agata.m.rutkowska_gmail.com#ext#@pkrsp.onmicrosoft.com::f12489cf-5a08-4818-8520-970aee6688ee" providerId="AD" clId="Web-{AFF038F6-93A3-4947-B06C-410F391A7496}" dt="2024-03-09T14:54:26.483" v="28"/>
          <pc:sldLayoutMkLst>
            <pc:docMk/>
            <pc:sldMasterMk cId="2058557066" sldId="2147483954"/>
            <pc:sldLayoutMk cId="2822669088" sldId="2147483959"/>
          </pc:sldLayoutMkLst>
        </pc:sldLayoutChg>
        <pc:sldLayoutChg chg="del">
          <pc:chgData name="agata.m.rutkowska" userId="S::agata.m.rutkowska_gmail.com#ext#@pkrsp.onmicrosoft.com::f12489cf-5a08-4818-8520-970aee6688ee" providerId="AD" clId="Web-{AFF038F6-93A3-4947-B06C-410F391A7496}" dt="2024-03-09T14:54:26.483" v="28"/>
          <pc:sldLayoutMkLst>
            <pc:docMk/>
            <pc:sldMasterMk cId="2058557066" sldId="2147483954"/>
            <pc:sldLayoutMk cId="903703210" sldId="2147483960"/>
          </pc:sldLayoutMkLst>
        </pc:sldLayoutChg>
        <pc:sldLayoutChg chg="del">
          <pc:chgData name="agata.m.rutkowska" userId="S::agata.m.rutkowska_gmail.com#ext#@pkrsp.onmicrosoft.com::f12489cf-5a08-4818-8520-970aee6688ee" providerId="AD" clId="Web-{AFF038F6-93A3-4947-B06C-410F391A7496}" dt="2024-03-09T14:54:26.483" v="28"/>
          <pc:sldLayoutMkLst>
            <pc:docMk/>
            <pc:sldMasterMk cId="2058557066" sldId="2147483954"/>
            <pc:sldLayoutMk cId="620237053" sldId="2147483961"/>
          </pc:sldLayoutMkLst>
        </pc:sldLayoutChg>
        <pc:sldLayoutChg chg="del">
          <pc:chgData name="agata.m.rutkowska" userId="S::agata.m.rutkowska_gmail.com#ext#@pkrsp.onmicrosoft.com::f12489cf-5a08-4818-8520-970aee6688ee" providerId="AD" clId="Web-{AFF038F6-93A3-4947-B06C-410F391A7496}" dt="2024-03-09T14:54:26.483" v="28"/>
          <pc:sldLayoutMkLst>
            <pc:docMk/>
            <pc:sldMasterMk cId="2058557066" sldId="2147483954"/>
            <pc:sldLayoutMk cId="3531594321" sldId="2147483962"/>
          </pc:sldLayoutMkLst>
        </pc:sldLayoutChg>
        <pc:sldLayoutChg chg="del">
          <pc:chgData name="agata.m.rutkowska" userId="S::agata.m.rutkowska_gmail.com#ext#@pkrsp.onmicrosoft.com::f12489cf-5a08-4818-8520-970aee6688ee" providerId="AD" clId="Web-{AFF038F6-93A3-4947-B06C-410F391A7496}" dt="2024-03-09T14:54:26.483" v="28"/>
          <pc:sldLayoutMkLst>
            <pc:docMk/>
            <pc:sldMasterMk cId="2058557066" sldId="2147483954"/>
            <pc:sldLayoutMk cId="3779273555" sldId="2147483963"/>
          </pc:sldLayoutMkLst>
        </pc:sldLayoutChg>
        <pc:sldLayoutChg chg="del">
          <pc:chgData name="agata.m.rutkowska" userId="S::agata.m.rutkowska_gmail.com#ext#@pkrsp.onmicrosoft.com::f12489cf-5a08-4818-8520-970aee6688ee" providerId="AD" clId="Web-{AFF038F6-93A3-4947-B06C-410F391A7496}" dt="2024-03-09T14:54:26.483" v="28"/>
          <pc:sldLayoutMkLst>
            <pc:docMk/>
            <pc:sldMasterMk cId="2058557066" sldId="2147483954"/>
            <pc:sldLayoutMk cId="2801677771" sldId="2147483964"/>
          </pc:sldLayoutMkLst>
        </pc:sldLayoutChg>
        <pc:sldLayoutChg chg="del">
          <pc:chgData name="agata.m.rutkowska" userId="S::agata.m.rutkowska_gmail.com#ext#@pkrsp.onmicrosoft.com::f12489cf-5a08-4818-8520-970aee6688ee" providerId="AD" clId="Web-{AFF038F6-93A3-4947-B06C-410F391A7496}" dt="2024-03-09T14:54:26.483" v="28"/>
          <pc:sldLayoutMkLst>
            <pc:docMk/>
            <pc:sldMasterMk cId="2058557066" sldId="2147483954"/>
            <pc:sldLayoutMk cId="2856227904" sldId="2147483965"/>
          </pc:sldLayoutMkLst>
        </pc:sldLayoutChg>
        <pc:sldLayoutChg chg="del">
          <pc:chgData name="agata.m.rutkowska" userId="S::agata.m.rutkowska_gmail.com#ext#@pkrsp.onmicrosoft.com::f12489cf-5a08-4818-8520-970aee6688ee" providerId="AD" clId="Web-{AFF038F6-93A3-4947-B06C-410F391A7496}" dt="2024-03-09T14:54:26.483" v="28"/>
          <pc:sldLayoutMkLst>
            <pc:docMk/>
            <pc:sldMasterMk cId="2058557066" sldId="2147483954"/>
            <pc:sldLayoutMk cId="1283282081" sldId="2147483966"/>
          </pc:sldLayoutMkLst>
        </pc:sldLayoutChg>
      </pc:sldMasterChg>
      <pc:sldMasterChg chg="add del addSldLayout delSldLayout modSldLayout">
        <pc:chgData name="agata.m.rutkowska" userId="S::agata.m.rutkowska_gmail.com#ext#@pkrsp.onmicrosoft.com::f12489cf-5a08-4818-8520-970aee6688ee" providerId="AD" clId="Web-{AFF038F6-93A3-4947-B06C-410F391A7496}" dt="2024-03-09T14:54:30.077" v="29"/>
        <pc:sldMasterMkLst>
          <pc:docMk/>
          <pc:sldMasterMk cId="366483425" sldId="2147483967"/>
        </pc:sldMasterMkLst>
        <pc:sldLayoutChg chg="add del mod replId">
          <pc:chgData name="agata.m.rutkowska" userId="S::agata.m.rutkowska_gmail.com#ext#@pkrsp.onmicrosoft.com::f12489cf-5a08-4818-8520-970aee6688ee" providerId="AD" clId="Web-{AFF038F6-93A3-4947-B06C-410F391A7496}" dt="2024-03-09T14:54:30.077" v="29"/>
          <pc:sldLayoutMkLst>
            <pc:docMk/>
            <pc:sldMasterMk cId="366483425" sldId="2147483967"/>
            <pc:sldLayoutMk cId="215199124" sldId="2147483968"/>
          </pc:sldLayoutMkLst>
        </pc:sldLayoutChg>
        <pc:sldLayoutChg chg="add del mod replId">
          <pc:chgData name="agata.m.rutkowska" userId="S::agata.m.rutkowska_gmail.com#ext#@pkrsp.onmicrosoft.com::f12489cf-5a08-4818-8520-970aee6688ee" providerId="AD" clId="Web-{AFF038F6-93A3-4947-B06C-410F391A7496}" dt="2024-03-09T14:54:30.077" v="29"/>
          <pc:sldLayoutMkLst>
            <pc:docMk/>
            <pc:sldMasterMk cId="366483425" sldId="2147483967"/>
            <pc:sldLayoutMk cId="2983796118" sldId="2147483969"/>
          </pc:sldLayoutMkLst>
        </pc:sldLayoutChg>
        <pc:sldLayoutChg chg="add del mod replId">
          <pc:chgData name="agata.m.rutkowska" userId="S::agata.m.rutkowska_gmail.com#ext#@pkrsp.onmicrosoft.com::f12489cf-5a08-4818-8520-970aee6688ee" providerId="AD" clId="Web-{AFF038F6-93A3-4947-B06C-410F391A7496}" dt="2024-03-09T14:54:30.077" v="29"/>
          <pc:sldLayoutMkLst>
            <pc:docMk/>
            <pc:sldMasterMk cId="366483425" sldId="2147483967"/>
            <pc:sldLayoutMk cId="244006600" sldId="2147483970"/>
          </pc:sldLayoutMkLst>
        </pc:sldLayoutChg>
        <pc:sldLayoutChg chg="add del mod replId">
          <pc:chgData name="agata.m.rutkowska" userId="S::agata.m.rutkowska_gmail.com#ext#@pkrsp.onmicrosoft.com::f12489cf-5a08-4818-8520-970aee6688ee" providerId="AD" clId="Web-{AFF038F6-93A3-4947-B06C-410F391A7496}" dt="2024-03-09T14:54:30.077" v="29"/>
          <pc:sldLayoutMkLst>
            <pc:docMk/>
            <pc:sldMasterMk cId="366483425" sldId="2147483967"/>
            <pc:sldLayoutMk cId="3424076002" sldId="2147483971"/>
          </pc:sldLayoutMkLst>
        </pc:sldLayoutChg>
        <pc:sldLayoutChg chg="add del mod replId">
          <pc:chgData name="agata.m.rutkowska" userId="S::agata.m.rutkowska_gmail.com#ext#@pkrsp.onmicrosoft.com::f12489cf-5a08-4818-8520-970aee6688ee" providerId="AD" clId="Web-{AFF038F6-93A3-4947-B06C-410F391A7496}" dt="2024-03-09T14:54:30.077" v="29"/>
          <pc:sldLayoutMkLst>
            <pc:docMk/>
            <pc:sldMasterMk cId="366483425" sldId="2147483967"/>
            <pc:sldLayoutMk cId="2100562087" sldId="2147483972"/>
          </pc:sldLayoutMkLst>
        </pc:sldLayoutChg>
        <pc:sldLayoutChg chg="add del mod replId">
          <pc:chgData name="agata.m.rutkowska" userId="S::agata.m.rutkowska_gmail.com#ext#@pkrsp.onmicrosoft.com::f12489cf-5a08-4818-8520-970aee6688ee" providerId="AD" clId="Web-{AFF038F6-93A3-4947-B06C-410F391A7496}" dt="2024-03-09T14:54:30.077" v="29"/>
          <pc:sldLayoutMkLst>
            <pc:docMk/>
            <pc:sldMasterMk cId="366483425" sldId="2147483967"/>
            <pc:sldLayoutMk cId="2803768798" sldId="2147483973"/>
          </pc:sldLayoutMkLst>
        </pc:sldLayoutChg>
        <pc:sldLayoutChg chg="add del mod replId">
          <pc:chgData name="agata.m.rutkowska" userId="S::agata.m.rutkowska_gmail.com#ext#@pkrsp.onmicrosoft.com::f12489cf-5a08-4818-8520-970aee6688ee" providerId="AD" clId="Web-{AFF038F6-93A3-4947-B06C-410F391A7496}" dt="2024-03-09T14:54:30.077" v="29"/>
          <pc:sldLayoutMkLst>
            <pc:docMk/>
            <pc:sldMasterMk cId="366483425" sldId="2147483967"/>
            <pc:sldLayoutMk cId="3285018032" sldId="2147483974"/>
          </pc:sldLayoutMkLst>
        </pc:sldLayoutChg>
        <pc:sldLayoutChg chg="add del mod replId">
          <pc:chgData name="agata.m.rutkowska" userId="S::agata.m.rutkowska_gmail.com#ext#@pkrsp.onmicrosoft.com::f12489cf-5a08-4818-8520-970aee6688ee" providerId="AD" clId="Web-{AFF038F6-93A3-4947-B06C-410F391A7496}" dt="2024-03-09T14:54:30.077" v="29"/>
          <pc:sldLayoutMkLst>
            <pc:docMk/>
            <pc:sldMasterMk cId="366483425" sldId="2147483967"/>
            <pc:sldLayoutMk cId="2124624096" sldId="2147483975"/>
          </pc:sldLayoutMkLst>
        </pc:sldLayoutChg>
        <pc:sldLayoutChg chg="add del mod replId">
          <pc:chgData name="agata.m.rutkowska" userId="S::agata.m.rutkowska_gmail.com#ext#@pkrsp.onmicrosoft.com::f12489cf-5a08-4818-8520-970aee6688ee" providerId="AD" clId="Web-{AFF038F6-93A3-4947-B06C-410F391A7496}" dt="2024-03-09T14:54:30.077" v="29"/>
          <pc:sldLayoutMkLst>
            <pc:docMk/>
            <pc:sldMasterMk cId="366483425" sldId="2147483967"/>
            <pc:sldLayoutMk cId="3426449148" sldId="2147483976"/>
          </pc:sldLayoutMkLst>
        </pc:sldLayoutChg>
        <pc:sldLayoutChg chg="add del mod replId">
          <pc:chgData name="agata.m.rutkowska" userId="S::agata.m.rutkowska_gmail.com#ext#@pkrsp.onmicrosoft.com::f12489cf-5a08-4818-8520-970aee6688ee" providerId="AD" clId="Web-{AFF038F6-93A3-4947-B06C-410F391A7496}" dt="2024-03-09T14:54:30.077" v="29"/>
          <pc:sldLayoutMkLst>
            <pc:docMk/>
            <pc:sldMasterMk cId="366483425" sldId="2147483967"/>
            <pc:sldLayoutMk cId="1019305802" sldId="2147483977"/>
          </pc:sldLayoutMkLst>
        </pc:sldLayoutChg>
        <pc:sldLayoutChg chg="add del mod replId">
          <pc:chgData name="agata.m.rutkowska" userId="S::agata.m.rutkowska_gmail.com#ext#@pkrsp.onmicrosoft.com::f12489cf-5a08-4818-8520-970aee6688ee" providerId="AD" clId="Web-{AFF038F6-93A3-4947-B06C-410F391A7496}" dt="2024-03-09T14:54:30.077" v="29"/>
          <pc:sldLayoutMkLst>
            <pc:docMk/>
            <pc:sldMasterMk cId="366483425" sldId="2147483967"/>
            <pc:sldLayoutMk cId="2475309678" sldId="2147483978"/>
          </pc:sldLayoutMkLst>
        </pc:sldLayoutChg>
        <pc:sldLayoutChg chg="add del mod replId">
          <pc:chgData name="agata.m.rutkowska" userId="S::agata.m.rutkowska_gmail.com#ext#@pkrsp.onmicrosoft.com::f12489cf-5a08-4818-8520-970aee6688ee" providerId="AD" clId="Web-{AFF038F6-93A3-4947-B06C-410F391A7496}" dt="2024-03-09T14:54:30.077" v="29"/>
          <pc:sldLayoutMkLst>
            <pc:docMk/>
            <pc:sldMasterMk cId="366483425" sldId="2147483967"/>
            <pc:sldLayoutMk cId="829881572" sldId="2147483979"/>
          </pc:sldLayoutMkLst>
        </pc:sldLayoutChg>
      </pc:sldMasterChg>
      <pc:sldMasterChg chg="add del addSldLayout delSldLayout modSldLayout">
        <pc:chgData name="agata.m.rutkowska" userId="S::agata.m.rutkowska_gmail.com#ext#@pkrsp.onmicrosoft.com::f12489cf-5a08-4818-8520-970aee6688ee" providerId="AD" clId="Web-{AFF038F6-93A3-4947-B06C-410F391A7496}" dt="2024-03-09T14:54:34.108" v="30"/>
        <pc:sldMasterMkLst>
          <pc:docMk/>
          <pc:sldMasterMk cId="8481960" sldId="2147483980"/>
        </pc:sldMasterMkLst>
        <pc:sldLayoutChg chg="add del mod replId">
          <pc:chgData name="agata.m.rutkowska" userId="S::agata.m.rutkowska_gmail.com#ext#@pkrsp.onmicrosoft.com::f12489cf-5a08-4818-8520-970aee6688ee" providerId="AD" clId="Web-{AFF038F6-93A3-4947-B06C-410F391A7496}" dt="2024-03-09T14:54:34.108" v="30"/>
          <pc:sldLayoutMkLst>
            <pc:docMk/>
            <pc:sldMasterMk cId="8481960" sldId="2147483980"/>
            <pc:sldLayoutMk cId="849048588" sldId="2147483981"/>
          </pc:sldLayoutMkLst>
        </pc:sldLayoutChg>
        <pc:sldLayoutChg chg="add del mod replId">
          <pc:chgData name="agata.m.rutkowska" userId="S::agata.m.rutkowska_gmail.com#ext#@pkrsp.onmicrosoft.com::f12489cf-5a08-4818-8520-970aee6688ee" providerId="AD" clId="Web-{AFF038F6-93A3-4947-B06C-410F391A7496}" dt="2024-03-09T14:54:34.108" v="30"/>
          <pc:sldLayoutMkLst>
            <pc:docMk/>
            <pc:sldMasterMk cId="8481960" sldId="2147483980"/>
            <pc:sldLayoutMk cId="2681662683" sldId="2147483982"/>
          </pc:sldLayoutMkLst>
        </pc:sldLayoutChg>
        <pc:sldLayoutChg chg="add del mod replId">
          <pc:chgData name="agata.m.rutkowska" userId="S::agata.m.rutkowska_gmail.com#ext#@pkrsp.onmicrosoft.com::f12489cf-5a08-4818-8520-970aee6688ee" providerId="AD" clId="Web-{AFF038F6-93A3-4947-B06C-410F391A7496}" dt="2024-03-09T14:54:34.108" v="30"/>
          <pc:sldLayoutMkLst>
            <pc:docMk/>
            <pc:sldMasterMk cId="8481960" sldId="2147483980"/>
            <pc:sldLayoutMk cId="2797959649" sldId="2147483983"/>
          </pc:sldLayoutMkLst>
        </pc:sldLayoutChg>
        <pc:sldLayoutChg chg="add del mod replId">
          <pc:chgData name="agata.m.rutkowska" userId="S::agata.m.rutkowska_gmail.com#ext#@pkrsp.onmicrosoft.com::f12489cf-5a08-4818-8520-970aee6688ee" providerId="AD" clId="Web-{AFF038F6-93A3-4947-B06C-410F391A7496}" dt="2024-03-09T14:54:34.108" v="30"/>
          <pc:sldLayoutMkLst>
            <pc:docMk/>
            <pc:sldMasterMk cId="8481960" sldId="2147483980"/>
            <pc:sldLayoutMk cId="3427469091" sldId="2147483984"/>
          </pc:sldLayoutMkLst>
        </pc:sldLayoutChg>
        <pc:sldLayoutChg chg="add del mod replId">
          <pc:chgData name="agata.m.rutkowska" userId="S::agata.m.rutkowska_gmail.com#ext#@pkrsp.onmicrosoft.com::f12489cf-5a08-4818-8520-970aee6688ee" providerId="AD" clId="Web-{AFF038F6-93A3-4947-B06C-410F391A7496}" dt="2024-03-09T14:54:34.108" v="30"/>
          <pc:sldLayoutMkLst>
            <pc:docMk/>
            <pc:sldMasterMk cId="8481960" sldId="2147483980"/>
            <pc:sldLayoutMk cId="517287008" sldId="2147483985"/>
          </pc:sldLayoutMkLst>
        </pc:sldLayoutChg>
        <pc:sldLayoutChg chg="add del mod replId">
          <pc:chgData name="agata.m.rutkowska" userId="S::agata.m.rutkowska_gmail.com#ext#@pkrsp.onmicrosoft.com::f12489cf-5a08-4818-8520-970aee6688ee" providerId="AD" clId="Web-{AFF038F6-93A3-4947-B06C-410F391A7496}" dt="2024-03-09T14:54:34.108" v="30"/>
          <pc:sldLayoutMkLst>
            <pc:docMk/>
            <pc:sldMasterMk cId="8481960" sldId="2147483980"/>
            <pc:sldLayoutMk cId="3529292768" sldId="2147483986"/>
          </pc:sldLayoutMkLst>
        </pc:sldLayoutChg>
        <pc:sldLayoutChg chg="add del mod replId">
          <pc:chgData name="agata.m.rutkowska" userId="S::agata.m.rutkowska_gmail.com#ext#@pkrsp.onmicrosoft.com::f12489cf-5a08-4818-8520-970aee6688ee" providerId="AD" clId="Web-{AFF038F6-93A3-4947-B06C-410F391A7496}" dt="2024-03-09T14:54:34.108" v="30"/>
          <pc:sldLayoutMkLst>
            <pc:docMk/>
            <pc:sldMasterMk cId="8481960" sldId="2147483980"/>
            <pc:sldLayoutMk cId="1089221934" sldId="2147483987"/>
          </pc:sldLayoutMkLst>
        </pc:sldLayoutChg>
        <pc:sldLayoutChg chg="add del mod replId">
          <pc:chgData name="agata.m.rutkowska" userId="S::agata.m.rutkowska_gmail.com#ext#@pkrsp.onmicrosoft.com::f12489cf-5a08-4818-8520-970aee6688ee" providerId="AD" clId="Web-{AFF038F6-93A3-4947-B06C-410F391A7496}" dt="2024-03-09T14:54:34.108" v="30"/>
          <pc:sldLayoutMkLst>
            <pc:docMk/>
            <pc:sldMasterMk cId="8481960" sldId="2147483980"/>
            <pc:sldLayoutMk cId="3790605578" sldId="2147483988"/>
          </pc:sldLayoutMkLst>
        </pc:sldLayoutChg>
        <pc:sldLayoutChg chg="add del mod replId">
          <pc:chgData name="agata.m.rutkowska" userId="S::agata.m.rutkowska_gmail.com#ext#@pkrsp.onmicrosoft.com::f12489cf-5a08-4818-8520-970aee6688ee" providerId="AD" clId="Web-{AFF038F6-93A3-4947-B06C-410F391A7496}" dt="2024-03-09T14:54:34.108" v="30"/>
          <pc:sldLayoutMkLst>
            <pc:docMk/>
            <pc:sldMasterMk cId="8481960" sldId="2147483980"/>
            <pc:sldLayoutMk cId="3665612537" sldId="2147483989"/>
          </pc:sldLayoutMkLst>
        </pc:sldLayoutChg>
        <pc:sldLayoutChg chg="add del mod replId">
          <pc:chgData name="agata.m.rutkowska" userId="S::agata.m.rutkowska_gmail.com#ext#@pkrsp.onmicrosoft.com::f12489cf-5a08-4818-8520-970aee6688ee" providerId="AD" clId="Web-{AFF038F6-93A3-4947-B06C-410F391A7496}" dt="2024-03-09T14:54:34.108" v="30"/>
          <pc:sldLayoutMkLst>
            <pc:docMk/>
            <pc:sldMasterMk cId="8481960" sldId="2147483980"/>
            <pc:sldLayoutMk cId="5154154" sldId="2147483990"/>
          </pc:sldLayoutMkLst>
        </pc:sldLayoutChg>
        <pc:sldLayoutChg chg="add del mod replId">
          <pc:chgData name="agata.m.rutkowska" userId="S::agata.m.rutkowska_gmail.com#ext#@pkrsp.onmicrosoft.com::f12489cf-5a08-4818-8520-970aee6688ee" providerId="AD" clId="Web-{AFF038F6-93A3-4947-B06C-410F391A7496}" dt="2024-03-09T14:54:34.108" v="30"/>
          <pc:sldLayoutMkLst>
            <pc:docMk/>
            <pc:sldMasterMk cId="8481960" sldId="2147483980"/>
            <pc:sldLayoutMk cId="1487344463" sldId="2147483991"/>
          </pc:sldLayoutMkLst>
        </pc:sldLayoutChg>
        <pc:sldLayoutChg chg="add del mod replId">
          <pc:chgData name="agata.m.rutkowska" userId="S::agata.m.rutkowska_gmail.com#ext#@pkrsp.onmicrosoft.com::f12489cf-5a08-4818-8520-970aee6688ee" providerId="AD" clId="Web-{AFF038F6-93A3-4947-B06C-410F391A7496}" dt="2024-03-09T14:54:34.108" v="30"/>
          <pc:sldLayoutMkLst>
            <pc:docMk/>
            <pc:sldMasterMk cId="8481960" sldId="2147483980"/>
            <pc:sldLayoutMk cId="548883576" sldId="2147483992"/>
          </pc:sldLayoutMkLst>
        </pc:sldLayoutChg>
      </pc:sldMasterChg>
      <pc:sldMasterChg chg="add addSldLayout modSldLayout">
        <pc:chgData name="agata.m.rutkowska" userId="S::agata.m.rutkowska_gmail.com#ext#@pkrsp.onmicrosoft.com::f12489cf-5a08-4818-8520-970aee6688ee" providerId="AD" clId="Web-{AFF038F6-93A3-4947-B06C-410F391A7496}" dt="2024-03-09T14:54:34.108" v="30"/>
        <pc:sldMasterMkLst>
          <pc:docMk/>
          <pc:sldMasterMk cId="1633095233" sldId="2147483993"/>
        </pc:sldMasterMkLst>
        <pc:sldLayoutChg chg="add mod replId">
          <pc:chgData name="agata.m.rutkowska" userId="S::agata.m.rutkowska_gmail.com#ext#@pkrsp.onmicrosoft.com::f12489cf-5a08-4818-8520-970aee6688ee" providerId="AD" clId="Web-{AFF038F6-93A3-4947-B06C-410F391A7496}" dt="2024-03-09T14:54:34.108" v="30"/>
          <pc:sldLayoutMkLst>
            <pc:docMk/>
            <pc:sldMasterMk cId="1633095233" sldId="2147483993"/>
            <pc:sldLayoutMk cId="2745421311" sldId="2147483994"/>
          </pc:sldLayoutMkLst>
        </pc:sldLayoutChg>
        <pc:sldLayoutChg chg="add mod replId">
          <pc:chgData name="agata.m.rutkowska" userId="S::agata.m.rutkowska_gmail.com#ext#@pkrsp.onmicrosoft.com::f12489cf-5a08-4818-8520-970aee6688ee" providerId="AD" clId="Web-{AFF038F6-93A3-4947-B06C-410F391A7496}" dt="2024-03-09T14:54:34.108" v="30"/>
          <pc:sldLayoutMkLst>
            <pc:docMk/>
            <pc:sldMasterMk cId="1633095233" sldId="2147483993"/>
            <pc:sldLayoutMk cId="3319556837" sldId="2147483995"/>
          </pc:sldLayoutMkLst>
        </pc:sldLayoutChg>
        <pc:sldLayoutChg chg="add mod replId">
          <pc:chgData name="agata.m.rutkowska" userId="S::agata.m.rutkowska_gmail.com#ext#@pkrsp.onmicrosoft.com::f12489cf-5a08-4818-8520-970aee6688ee" providerId="AD" clId="Web-{AFF038F6-93A3-4947-B06C-410F391A7496}" dt="2024-03-09T14:54:34.108" v="30"/>
          <pc:sldLayoutMkLst>
            <pc:docMk/>
            <pc:sldMasterMk cId="1633095233" sldId="2147483993"/>
            <pc:sldLayoutMk cId="20428256" sldId="2147483996"/>
          </pc:sldLayoutMkLst>
        </pc:sldLayoutChg>
        <pc:sldLayoutChg chg="add mod replId">
          <pc:chgData name="agata.m.rutkowska" userId="S::agata.m.rutkowska_gmail.com#ext#@pkrsp.onmicrosoft.com::f12489cf-5a08-4818-8520-970aee6688ee" providerId="AD" clId="Web-{AFF038F6-93A3-4947-B06C-410F391A7496}" dt="2024-03-09T14:54:34.108" v="30"/>
          <pc:sldLayoutMkLst>
            <pc:docMk/>
            <pc:sldMasterMk cId="1633095233" sldId="2147483993"/>
            <pc:sldLayoutMk cId="971509549" sldId="2147483997"/>
          </pc:sldLayoutMkLst>
        </pc:sldLayoutChg>
        <pc:sldLayoutChg chg="add mod replId">
          <pc:chgData name="agata.m.rutkowska" userId="S::agata.m.rutkowska_gmail.com#ext#@pkrsp.onmicrosoft.com::f12489cf-5a08-4818-8520-970aee6688ee" providerId="AD" clId="Web-{AFF038F6-93A3-4947-B06C-410F391A7496}" dt="2024-03-09T14:54:34.108" v="30"/>
          <pc:sldLayoutMkLst>
            <pc:docMk/>
            <pc:sldMasterMk cId="1633095233" sldId="2147483993"/>
            <pc:sldLayoutMk cId="2201223298" sldId="2147483998"/>
          </pc:sldLayoutMkLst>
        </pc:sldLayoutChg>
        <pc:sldLayoutChg chg="add mod replId">
          <pc:chgData name="agata.m.rutkowska" userId="S::agata.m.rutkowska_gmail.com#ext#@pkrsp.onmicrosoft.com::f12489cf-5a08-4818-8520-970aee6688ee" providerId="AD" clId="Web-{AFF038F6-93A3-4947-B06C-410F391A7496}" dt="2024-03-09T14:54:34.108" v="30"/>
          <pc:sldLayoutMkLst>
            <pc:docMk/>
            <pc:sldMasterMk cId="1633095233" sldId="2147483993"/>
            <pc:sldLayoutMk cId="1246240562" sldId="2147483999"/>
          </pc:sldLayoutMkLst>
        </pc:sldLayoutChg>
        <pc:sldLayoutChg chg="add mod replId">
          <pc:chgData name="agata.m.rutkowska" userId="S::agata.m.rutkowska_gmail.com#ext#@pkrsp.onmicrosoft.com::f12489cf-5a08-4818-8520-970aee6688ee" providerId="AD" clId="Web-{AFF038F6-93A3-4947-B06C-410F391A7496}" dt="2024-03-09T14:54:34.108" v="30"/>
          <pc:sldLayoutMkLst>
            <pc:docMk/>
            <pc:sldMasterMk cId="1633095233" sldId="2147483993"/>
            <pc:sldLayoutMk cId="3469311107" sldId="2147484000"/>
          </pc:sldLayoutMkLst>
        </pc:sldLayoutChg>
        <pc:sldLayoutChg chg="add mod replId">
          <pc:chgData name="agata.m.rutkowska" userId="S::agata.m.rutkowska_gmail.com#ext#@pkrsp.onmicrosoft.com::f12489cf-5a08-4818-8520-970aee6688ee" providerId="AD" clId="Web-{AFF038F6-93A3-4947-B06C-410F391A7496}" dt="2024-03-09T14:54:34.108" v="30"/>
          <pc:sldLayoutMkLst>
            <pc:docMk/>
            <pc:sldMasterMk cId="1633095233" sldId="2147483993"/>
            <pc:sldLayoutMk cId="3348617668" sldId="2147484001"/>
          </pc:sldLayoutMkLst>
        </pc:sldLayoutChg>
        <pc:sldLayoutChg chg="add mod replId">
          <pc:chgData name="agata.m.rutkowska" userId="S::agata.m.rutkowska_gmail.com#ext#@pkrsp.onmicrosoft.com::f12489cf-5a08-4818-8520-970aee6688ee" providerId="AD" clId="Web-{AFF038F6-93A3-4947-B06C-410F391A7496}" dt="2024-03-09T14:54:34.108" v="30"/>
          <pc:sldLayoutMkLst>
            <pc:docMk/>
            <pc:sldMasterMk cId="1633095233" sldId="2147483993"/>
            <pc:sldLayoutMk cId="3969758075" sldId="2147484002"/>
          </pc:sldLayoutMkLst>
        </pc:sldLayoutChg>
        <pc:sldLayoutChg chg="add mod replId">
          <pc:chgData name="agata.m.rutkowska" userId="S::agata.m.rutkowska_gmail.com#ext#@pkrsp.onmicrosoft.com::f12489cf-5a08-4818-8520-970aee6688ee" providerId="AD" clId="Web-{AFF038F6-93A3-4947-B06C-410F391A7496}" dt="2024-03-09T14:54:34.108" v="30"/>
          <pc:sldLayoutMkLst>
            <pc:docMk/>
            <pc:sldMasterMk cId="1633095233" sldId="2147483993"/>
            <pc:sldLayoutMk cId="3255616328" sldId="2147484003"/>
          </pc:sldLayoutMkLst>
        </pc:sldLayoutChg>
        <pc:sldLayoutChg chg="add mod replId">
          <pc:chgData name="agata.m.rutkowska" userId="S::agata.m.rutkowska_gmail.com#ext#@pkrsp.onmicrosoft.com::f12489cf-5a08-4818-8520-970aee6688ee" providerId="AD" clId="Web-{AFF038F6-93A3-4947-B06C-410F391A7496}" dt="2024-03-09T14:54:34.108" v="30"/>
          <pc:sldLayoutMkLst>
            <pc:docMk/>
            <pc:sldMasterMk cId="1633095233" sldId="2147483993"/>
            <pc:sldLayoutMk cId="3305869190" sldId="2147484004"/>
          </pc:sldLayoutMkLst>
        </pc:sldLayoutChg>
        <pc:sldLayoutChg chg="add mod replId">
          <pc:chgData name="agata.m.rutkowska" userId="S::agata.m.rutkowska_gmail.com#ext#@pkrsp.onmicrosoft.com::f12489cf-5a08-4818-8520-970aee6688ee" providerId="AD" clId="Web-{AFF038F6-93A3-4947-B06C-410F391A7496}" dt="2024-03-09T14:54:34.108" v="30"/>
          <pc:sldLayoutMkLst>
            <pc:docMk/>
            <pc:sldMasterMk cId="1633095233" sldId="2147483993"/>
            <pc:sldLayoutMk cId="2732980930" sldId="2147484005"/>
          </pc:sldLayoutMkLst>
        </pc:sldLayoutChg>
      </pc:sldMasterChg>
    </pc:docChg>
  </pc:docChgLst>
  <pc:docChgLst>
    <pc:chgData name="agata.m.rutkowska" userId="S::agata.m.rutkowska_gmail.com#ext#@pkrsp.onmicrosoft.com::f12489cf-5a08-4818-8520-970aee6688ee" providerId="AD" clId="Web-{8E1A1C83-90E8-495D-A3B2-89E11243BE1A}"/>
    <pc:docChg chg="addSld delSld modSld">
      <pc:chgData name="agata.m.rutkowska" userId="S::agata.m.rutkowska_gmail.com#ext#@pkrsp.onmicrosoft.com::f12489cf-5a08-4818-8520-970aee6688ee" providerId="AD" clId="Web-{8E1A1C83-90E8-495D-A3B2-89E11243BE1A}" dt="2024-03-09T16:20:58.728" v="646"/>
      <pc:docMkLst>
        <pc:docMk/>
      </pc:docMkLst>
      <pc:sldChg chg="modSp add">
        <pc:chgData name="agata.m.rutkowska" userId="S::agata.m.rutkowska_gmail.com#ext#@pkrsp.onmicrosoft.com::f12489cf-5a08-4818-8520-970aee6688ee" providerId="AD" clId="Web-{8E1A1C83-90E8-495D-A3B2-89E11243BE1A}" dt="2024-03-09T15:46:24.013" v="295"/>
        <pc:sldMkLst>
          <pc:docMk/>
          <pc:sldMk cId="0" sldId="256"/>
        </pc:sldMkLst>
        <pc:spChg chg="mod">
          <ac:chgData name="agata.m.rutkowska" userId="S::agata.m.rutkowska_gmail.com#ext#@pkrsp.onmicrosoft.com::f12489cf-5a08-4818-8520-970aee6688ee" providerId="AD" clId="Web-{8E1A1C83-90E8-495D-A3B2-89E11243BE1A}" dt="2024-03-09T15:46:24.013" v="295"/>
          <ac:spMkLst>
            <pc:docMk/>
            <pc:sldMk cId="0" sldId="256"/>
            <ac:spMk id="95" creationId="{00000000-0000-0000-0000-000000000000}"/>
          </ac:spMkLst>
        </pc:spChg>
      </pc:sldChg>
      <pc:sldChg chg="addSp delSp modSp add del">
        <pc:chgData name="agata.m.rutkowska" userId="S::agata.m.rutkowska_gmail.com#ext#@pkrsp.onmicrosoft.com::f12489cf-5a08-4818-8520-970aee6688ee" providerId="AD" clId="Web-{8E1A1C83-90E8-495D-A3B2-89E11243BE1A}" dt="2024-03-09T15:34:19.986" v="276"/>
        <pc:sldMkLst>
          <pc:docMk/>
          <pc:sldMk cId="3668670005" sldId="314"/>
        </pc:sldMkLst>
        <pc:spChg chg="del">
          <ac:chgData name="agata.m.rutkowska" userId="S::agata.m.rutkowska_gmail.com#ext#@pkrsp.onmicrosoft.com::f12489cf-5a08-4818-8520-970aee6688ee" providerId="AD" clId="Web-{8E1A1C83-90E8-495D-A3B2-89E11243BE1A}" dt="2024-03-09T15:21:17.958" v="154"/>
          <ac:spMkLst>
            <pc:docMk/>
            <pc:sldMk cId="3668670005" sldId="314"/>
            <ac:spMk id="2" creationId="{015C64EF-5DA5-4563-B9FE-E5D65715B1CA}"/>
          </ac:spMkLst>
        </pc:spChg>
        <pc:spChg chg="del mod">
          <ac:chgData name="agata.m.rutkowska" userId="S::agata.m.rutkowska_gmail.com#ext#@pkrsp.onmicrosoft.com::f12489cf-5a08-4818-8520-970aee6688ee" providerId="AD" clId="Web-{8E1A1C83-90E8-495D-A3B2-89E11243BE1A}" dt="2024-03-09T15:20:00.252" v="142"/>
          <ac:spMkLst>
            <pc:docMk/>
            <pc:sldMk cId="3668670005" sldId="314"/>
            <ac:spMk id="3" creationId="{29302E1A-FCBA-45E2-9B97-206B27C30BA9}"/>
          </ac:spMkLst>
        </pc:spChg>
        <pc:spChg chg="del">
          <ac:chgData name="agata.m.rutkowska" userId="S::agata.m.rutkowska_gmail.com#ext#@pkrsp.onmicrosoft.com::f12489cf-5a08-4818-8520-970aee6688ee" providerId="AD" clId="Web-{8E1A1C83-90E8-495D-A3B2-89E11243BE1A}" dt="2024-03-09T15:19:19.328" v="132"/>
          <ac:spMkLst>
            <pc:docMk/>
            <pc:sldMk cId="3668670005" sldId="314"/>
            <ac:spMk id="4" creationId="{201D7147-944A-40A8-893F-8149A4CB13A6}"/>
          </ac:spMkLst>
        </pc:spChg>
        <pc:spChg chg="del">
          <ac:chgData name="agata.m.rutkowska" userId="S::agata.m.rutkowska_gmail.com#ext#@pkrsp.onmicrosoft.com::f12489cf-5a08-4818-8520-970aee6688ee" providerId="AD" clId="Web-{8E1A1C83-90E8-495D-A3B2-89E11243BE1A}" dt="2024-03-09T15:21:23.317" v="156"/>
          <ac:spMkLst>
            <pc:docMk/>
            <pc:sldMk cId="3668670005" sldId="314"/>
            <ac:spMk id="11" creationId="{292BFF51-5768-4EFA-9E63-7C03489B77B3}"/>
          </ac:spMkLst>
        </pc:spChg>
        <pc:spChg chg="del">
          <ac:chgData name="agata.m.rutkowska" userId="S::agata.m.rutkowska_gmail.com#ext#@pkrsp.onmicrosoft.com::f12489cf-5a08-4818-8520-970aee6688ee" providerId="AD" clId="Web-{8E1A1C83-90E8-495D-A3B2-89E11243BE1A}" dt="2024-03-09T15:21:30.692" v="157"/>
          <ac:spMkLst>
            <pc:docMk/>
            <pc:sldMk cId="3668670005" sldId="314"/>
            <ac:spMk id="12" creationId="{C10CB96F-D0CB-47AA-B529-9BC76EBED27F}"/>
          </ac:spMkLst>
        </pc:spChg>
        <pc:spChg chg="del">
          <ac:chgData name="agata.m.rutkowska" userId="S::agata.m.rutkowska_gmail.com#ext#@pkrsp.onmicrosoft.com::f12489cf-5a08-4818-8520-970aee6688ee" providerId="AD" clId="Web-{8E1A1C83-90E8-495D-A3B2-89E11243BE1A}" dt="2024-03-09T15:21:23.317" v="155"/>
          <ac:spMkLst>
            <pc:docMk/>
            <pc:sldMk cId="3668670005" sldId="314"/>
            <ac:spMk id="13" creationId="{03DBE2E6-2C6B-47B7-84E0-A7CB12FD9F6C}"/>
          </ac:spMkLst>
        </pc:spChg>
        <pc:spChg chg="del">
          <ac:chgData name="agata.m.rutkowska" userId="S::agata.m.rutkowska_gmail.com#ext#@pkrsp.onmicrosoft.com::f12489cf-5a08-4818-8520-970aee6688ee" providerId="AD" clId="Web-{8E1A1C83-90E8-495D-A3B2-89E11243BE1A}" dt="2024-03-09T15:19:16.766" v="131"/>
          <ac:spMkLst>
            <pc:docMk/>
            <pc:sldMk cId="3668670005" sldId="314"/>
            <ac:spMk id="14" creationId="{BDB834A1-85A7-4D22-96DF-411DB2D74322}"/>
          </ac:spMkLst>
        </pc:spChg>
        <pc:spChg chg="del">
          <ac:chgData name="agata.m.rutkowska" userId="S::agata.m.rutkowska_gmail.com#ext#@pkrsp.onmicrosoft.com::f12489cf-5a08-4818-8520-970aee6688ee" providerId="AD" clId="Web-{8E1A1C83-90E8-495D-A3B2-89E11243BE1A}" dt="2024-03-09T15:23:00.086" v="177"/>
          <ac:spMkLst>
            <pc:docMk/>
            <pc:sldMk cId="3668670005" sldId="314"/>
            <ac:spMk id="15" creationId="{AF94D20C-5D66-4557-B5DB-A413E9565229}"/>
          </ac:spMkLst>
        </pc:spChg>
        <pc:spChg chg="mod">
          <ac:chgData name="agata.m.rutkowska" userId="S::agata.m.rutkowska_gmail.com#ext#@pkrsp.onmicrosoft.com::f12489cf-5a08-4818-8520-970aee6688ee" providerId="AD" clId="Web-{8E1A1C83-90E8-495D-A3B2-89E11243BE1A}" dt="2024-03-09T15:27:25.690" v="196" actId="1076"/>
          <ac:spMkLst>
            <pc:docMk/>
            <pc:sldMk cId="3668670005" sldId="314"/>
            <ac:spMk id="17" creationId="{5180A583-5247-4864-8ECA-28371AA49085}"/>
          </ac:spMkLst>
        </pc:spChg>
        <pc:spChg chg="add mod ord">
          <ac:chgData name="agata.m.rutkowska" userId="S::agata.m.rutkowska_gmail.com#ext#@pkrsp.onmicrosoft.com::f12489cf-5a08-4818-8520-970aee6688ee" providerId="AD" clId="Web-{8E1A1C83-90E8-495D-A3B2-89E11243BE1A}" dt="2024-03-09T15:27:14.564" v="194" actId="1076"/>
          <ac:spMkLst>
            <pc:docMk/>
            <pc:sldMk cId="3668670005" sldId="314"/>
            <ac:spMk id="25" creationId="{5B56CB2E-E92F-732C-3582-0E1261903EB9}"/>
          </ac:spMkLst>
        </pc:spChg>
        <pc:spChg chg="add mod ord">
          <ac:chgData name="agata.m.rutkowska" userId="S::agata.m.rutkowska_gmail.com#ext#@pkrsp.onmicrosoft.com::f12489cf-5a08-4818-8520-970aee6688ee" providerId="AD" clId="Web-{8E1A1C83-90E8-495D-A3B2-89E11243BE1A}" dt="2024-03-09T15:22:38.007" v="172"/>
          <ac:spMkLst>
            <pc:docMk/>
            <pc:sldMk cId="3668670005" sldId="314"/>
            <ac:spMk id="28" creationId="{0E3F711F-DB9E-8E6B-DC3C-16C93C67F5C7}"/>
          </ac:spMkLst>
        </pc:spChg>
        <pc:spChg chg="add mod">
          <ac:chgData name="agata.m.rutkowska" userId="S::agata.m.rutkowska_gmail.com#ext#@pkrsp.onmicrosoft.com::f12489cf-5a08-4818-8520-970aee6688ee" providerId="AD" clId="Web-{8E1A1C83-90E8-495D-A3B2-89E11243BE1A}" dt="2024-03-09T15:23:41.822" v="184" actId="14100"/>
          <ac:spMkLst>
            <pc:docMk/>
            <pc:sldMk cId="3668670005" sldId="314"/>
            <ac:spMk id="30" creationId="{87DFAF72-B768-607A-5FCF-FC16127C0088}"/>
          </ac:spMkLst>
        </pc:spChg>
        <pc:spChg chg="add del mod">
          <ac:chgData name="agata.m.rutkowska" userId="S::agata.m.rutkowska_gmail.com#ext#@pkrsp.onmicrosoft.com::f12489cf-5a08-4818-8520-970aee6688ee" providerId="AD" clId="Web-{8E1A1C83-90E8-495D-A3B2-89E11243BE1A}" dt="2024-03-09T15:23:08.508" v="178"/>
          <ac:spMkLst>
            <pc:docMk/>
            <pc:sldMk cId="3668670005" sldId="314"/>
            <ac:spMk id="32" creationId="{A6EE5D19-57D4-2F7F-F25C-806EFEDA3AE0}"/>
          </ac:spMkLst>
        </pc:spChg>
        <pc:spChg chg="add mod ord">
          <ac:chgData name="agata.m.rutkowska" userId="S::agata.m.rutkowska_gmail.com#ext#@pkrsp.onmicrosoft.com::f12489cf-5a08-4818-8520-970aee6688ee" providerId="AD" clId="Web-{8E1A1C83-90E8-495D-A3B2-89E11243BE1A}" dt="2024-03-09T15:25:27.763" v="192"/>
          <ac:spMkLst>
            <pc:docMk/>
            <pc:sldMk cId="3668670005" sldId="314"/>
            <ac:spMk id="37" creationId="{BAC4A748-829E-7D60-4071-73F23494ACE4}"/>
          </ac:spMkLst>
        </pc:spChg>
        <pc:grpChg chg="del">
          <ac:chgData name="agata.m.rutkowska" userId="S::agata.m.rutkowska_gmail.com#ext#@pkrsp.onmicrosoft.com::f12489cf-5a08-4818-8520-970aee6688ee" providerId="AD" clId="Web-{8E1A1C83-90E8-495D-A3B2-89E11243BE1A}" dt="2024-03-09T15:21:30.692" v="159"/>
          <ac:grpSpMkLst>
            <pc:docMk/>
            <pc:sldMk cId="3668670005" sldId="314"/>
            <ac:grpSpMk id="5" creationId="{BEF2AC04-304E-4178-AA3A-FEAEA43594D8}"/>
          </ac:grpSpMkLst>
        </pc:grpChg>
        <pc:grpChg chg="del">
          <ac:chgData name="agata.m.rutkowska" userId="S::agata.m.rutkowska_gmail.com#ext#@pkrsp.onmicrosoft.com::f12489cf-5a08-4818-8520-970aee6688ee" providerId="AD" clId="Web-{8E1A1C83-90E8-495D-A3B2-89E11243BE1A}" dt="2024-03-09T15:21:30.692" v="158"/>
          <ac:grpSpMkLst>
            <pc:docMk/>
            <pc:sldMk cId="3668670005" sldId="314"/>
            <ac:grpSpMk id="8" creationId="{1EEF94D8-3292-4958-A540-E47DC1D680FD}"/>
          </ac:grpSpMkLst>
        </pc:grpChg>
        <pc:picChg chg="add del mod modCrop">
          <ac:chgData name="agata.m.rutkowska" userId="S::agata.m.rutkowska_gmail.com#ext#@pkrsp.onmicrosoft.com::f12489cf-5a08-4818-8520-970aee6688ee" providerId="AD" clId="Web-{8E1A1C83-90E8-495D-A3B2-89E11243BE1A}" dt="2024-03-09T15:17:02.261" v="115"/>
          <ac:picMkLst>
            <pc:docMk/>
            <pc:sldMk cId="3668670005" sldId="314"/>
            <ac:picMk id="18" creationId="{F9022716-A75F-5E9D-D908-E525B449FAC5}"/>
          </ac:picMkLst>
        </pc:picChg>
        <pc:picChg chg="add mod ord modCrop">
          <ac:chgData name="agata.m.rutkowska" userId="S::agata.m.rutkowska_gmail.com#ext#@pkrsp.onmicrosoft.com::f12489cf-5a08-4818-8520-970aee6688ee" providerId="AD" clId="Web-{8E1A1C83-90E8-495D-A3B2-89E11243BE1A}" dt="2024-03-09T15:27:25.705" v="197" actId="1076"/>
          <ac:picMkLst>
            <pc:docMk/>
            <pc:sldMk cId="3668670005" sldId="314"/>
            <ac:picMk id="22" creationId="{8B494BD3-BAD9-D105-4F86-1360733024E3}"/>
          </ac:picMkLst>
        </pc:picChg>
        <pc:picChg chg="add mod">
          <ac:chgData name="agata.m.rutkowska" userId="S::agata.m.rutkowska_gmail.com#ext#@pkrsp.onmicrosoft.com::f12489cf-5a08-4818-8520-970aee6688ee" providerId="AD" clId="Web-{8E1A1C83-90E8-495D-A3B2-89E11243BE1A}" dt="2024-03-09T15:27:14.580" v="195" actId="1076"/>
          <ac:picMkLst>
            <pc:docMk/>
            <pc:sldMk cId="3668670005" sldId="314"/>
            <ac:picMk id="24" creationId="{3EEAF262-0564-F4DC-48A0-DF58B4349E0E}"/>
          </ac:picMkLst>
        </pc:picChg>
        <pc:picChg chg="add mod">
          <ac:chgData name="agata.m.rutkowska" userId="S::agata.m.rutkowska_gmail.com#ext#@pkrsp.onmicrosoft.com::f12489cf-5a08-4818-8520-970aee6688ee" providerId="AD" clId="Web-{8E1A1C83-90E8-495D-A3B2-89E11243BE1A}" dt="2024-03-09T15:22:27.632" v="170" actId="1076"/>
          <ac:picMkLst>
            <pc:docMk/>
            <pc:sldMk cId="3668670005" sldId="314"/>
            <ac:picMk id="27" creationId="{007E5353-363A-31D2-881B-C74BB447BE88}"/>
          </ac:picMkLst>
        </pc:picChg>
        <pc:picChg chg="add del">
          <ac:chgData name="agata.m.rutkowska" userId="S::agata.m.rutkowska_gmail.com#ext#@pkrsp.onmicrosoft.com::f12489cf-5a08-4818-8520-970aee6688ee" providerId="AD" clId="Web-{8E1A1C83-90E8-495D-A3B2-89E11243BE1A}" dt="2024-03-09T15:22:47.664" v="174"/>
          <ac:picMkLst>
            <pc:docMk/>
            <pc:sldMk cId="3668670005" sldId="314"/>
            <ac:picMk id="29" creationId="{47A57FE4-2AF8-9A70-A6BD-5F16946ADA1C}"/>
          </ac:picMkLst>
        </pc:picChg>
        <pc:picChg chg="add mod">
          <ac:chgData name="agata.m.rutkowska" userId="S::agata.m.rutkowska_gmail.com#ext#@pkrsp.onmicrosoft.com::f12489cf-5a08-4818-8520-970aee6688ee" providerId="AD" clId="Web-{8E1A1C83-90E8-495D-A3B2-89E11243BE1A}" dt="2024-03-09T15:23:48.963" v="185" actId="1076"/>
          <ac:picMkLst>
            <pc:docMk/>
            <pc:sldMk cId="3668670005" sldId="314"/>
            <ac:picMk id="34" creationId="{A74B02DA-1BF3-EA25-9426-97B26FA28222}"/>
          </ac:picMkLst>
        </pc:picChg>
        <pc:picChg chg="add mod">
          <ac:chgData name="agata.m.rutkowska" userId="S::agata.m.rutkowska_gmail.com#ext#@pkrsp.onmicrosoft.com::f12489cf-5a08-4818-8520-970aee6688ee" providerId="AD" clId="Web-{8E1A1C83-90E8-495D-A3B2-89E11243BE1A}" dt="2024-03-09T15:25:33.561" v="193" actId="1076"/>
          <ac:picMkLst>
            <pc:docMk/>
            <pc:sldMk cId="3668670005" sldId="314"/>
            <ac:picMk id="36" creationId="{F64EFC81-296A-3AD3-3694-30F133206329}"/>
          </ac:picMkLst>
        </pc:picChg>
        <pc:cxnChg chg="add del">
          <ac:chgData name="agata.m.rutkowska" userId="S::agata.m.rutkowska_gmail.com#ext#@pkrsp.onmicrosoft.com::f12489cf-5a08-4818-8520-970aee6688ee" providerId="AD" clId="Web-{8E1A1C83-90E8-495D-A3B2-89E11243BE1A}" dt="2024-03-09T15:17:21.746" v="119"/>
          <ac:cxnSpMkLst>
            <pc:docMk/>
            <pc:sldMk cId="3668670005" sldId="314"/>
            <ac:cxnSpMk id="20" creationId="{03539AF6-6A2D-4C3B-9D51-3B8118B4DEFE}"/>
          </ac:cxnSpMkLst>
        </pc:cxnChg>
      </pc:sldChg>
      <pc:sldChg chg="addSp modSp">
        <pc:chgData name="agata.m.rutkowska" userId="S::agata.m.rutkowska_gmail.com#ext#@pkrsp.onmicrosoft.com::f12489cf-5a08-4818-8520-970aee6688ee" providerId="AD" clId="Web-{8E1A1C83-90E8-495D-A3B2-89E11243BE1A}" dt="2024-03-09T15:12:25.421" v="101"/>
        <pc:sldMkLst>
          <pc:docMk/>
          <pc:sldMk cId="733078344" sldId="364"/>
        </pc:sldMkLst>
        <pc:spChg chg="add mod">
          <ac:chgData name="agata.m.rutkowska" userId="S::agata.m.rutkowska_gmail.com#ext#@pkrsp.onmicrosoft.com::f12489cf-5a08-4818-8520-970aee6688ee" providerId="AD" clId="Web-{8E1A1C83-90E8-495D-A3B2-89E11243BE1A}" dt="2024-03-09T15:12:25.421" v="101"/>
          <ac:spMkLst>
            <pc:docMk/>
            <pc:sldMk cId="733078344" sldId="364"/>
            <ac:spMk id="3" creationId="{75D9B518-5B28-CE58-5799-D912F5965BA6}"/>
          </ac:spMkLst>
        </pc:spChg>
        <pc:spChg chg="add mod">
          <ac:chgData name="agata.m.rutkowska" userId="S::agata.m.rutkowska_gmail.com#ext#@pkrsp.onmicrosoft.com::f12489cf-5a08-4818-8520-970aee6688ee" providerId="AD" clId="Web-{8E1A1C83-90E8-495D-A3B2-89E11243BE1A}" dt="2024-03-09T15:10:20.291" v="62" actId="20577"/>
          <ac:spMkLst>
            <pc:docMk/>
            <pc:sldMk cId="733078344" sldId="364"/>
            <ac:spMk id="5" creationId="{79888E2E-23FA-9799-38CA-82706F8CB1B4}"/>
          </ac:spMkLst>
        </pc:spChg>
        <pc:spChg chg="mod">
          <ac:chgData name="agata.m.rutkowska" userId="S::agata.m.rutkowska_gmail.com#ext#@pkrsp.onmicrosoft.com::f12489cf-5a08-4818-8520-970aee6688ee" providerId="AD" clId="Web-{8E1A1C83-90E8-495D-A3B2-89E11243BE1A}" dt="2024-03-09T15:10:26.948" v="63"/>
          <ac:spMkLst>
            <pc:docMk/>
            <pc:sldMk cId="733078344" sldId="364"/>
            <ac:spMk id="50" creationId="{D3FB486D-BC52-D6AC-8E7D-436CBB4FD9BB}"/>
          </ac:spMkLst>
        </pc:spChg>
        <pc:spChg chg="mod">
          <ac:chgData name="agata.m.rutkowska" userId="S::agata.m.rutkowska_gmail.com#ext#@pkrsp.onmicrosoft.com::f12489cf-5a08-4818-8520-970aee6688ee" providerId="AD" clId="Web-{8E1A1C83-90E8-495D-A3B2-89E11243BE1A}" dt="2024-03-09T15:10:26.948" v="64"/>
          <ac:spMkLst>
            <pc:docMk/>
            <pc:sldMk cId="733078344" sldId="364"/>
            <ac:spMk id="51" creationId="{48C70282-0819-8416-4FE8-F1B22484C377}"/>
          </ac:spMkLst>
        </pc:spChg>
        <pc:spChg chg="mod">
          <ac:chgData name="agata.m.rutkowska" userId="S::agata.m.rutkowska_gmail.com#ext#@pkrsp.onmicrosoft.com::f12489cf-5a08-4818-8520-970aee6688ee" providerId="AD" clId="Web-{8E1A1C83-90E8-495D-A3B2-89E11243BE1A}" dt="2024-03-09T15:10:26.948" v="65"/>
          <ac:spMkLst>
            <pc:docMk/>
            <pc:sldMk cId="733078344" sldId="364"/>
            <ac:spMk id="52" creationId="{50DEF1BD-696B-15BD-733B-C8B9C9899953}"/>
          </ac:spMkLst>
        </pc:spChg>
        <pc:spChg chg="mod">
          <ac:chgData name="agata.m.rutkowska" userId="S::agata.m.rutkowska_gmail.com#ext#@pkrsp.onmicrosoft.com::f12489cf-5a08-4818-8520-970aee6688ee" providerId="AD" clId="Web-{8E1A1C83-90E8-495D-A3B2-89E11243BE1A}" dt="2024-03-09T15:10:26.948" v="66"/>
          <ac:spMkLst>
            <pc:docMk/>
            <pc:sldMk cId="733078344" sldId="364"/>
            <ac:spMk id="53" creationId="{752663CF-0ECE-1F31-5E6E-C35F115C2597}"/>
          </ac:spMkLst>
        </pc:spChg>
        <pc:spChg chg="mod">
          <ac:chgData name="agata.m.rutkowska" userId="S::agata.m.rutkowska_gmail.com#ext#@pkrsp.onmicrosoft.com::f12489cf-5a08-4818-8520-970aee6688ee" providerId="AD" clId="Web-{8E1A1C83-90E8-495D-A3B2-89E11243BE1A}" dt="2024-03-09T15:10:26.948" v="67"/>
          <ac:spMkLst>
            <pc:docMk/>
            <pc:sldMk cId="733078344" sldId="364"/>
            <ac:spMk id="54" creationId="{3C187F57-801E-5446-E8D9-37465B800BBC}"/>
          </ac:spMkLst>
        </pc:spChg>
        <pc:spChg chg="mod">
          <ac:chgData name="agata.m.rutkowska" userId="S::agata.m.rutkowska_gmail.com#ext#@pkrsp.onmicrosoft.com::f12489cf-5a08-4818-8520-970aee6688ee" providerId="AD" clId="Web-{8E1A1C83-90E8-495D-A3B2-89E11243BE1A}" dt="2024-03-09T15:10:26.948" v="68"/>
          <ac:spMkLst>
            <pc:docMk/>
            <pc:sldMk cId="733078344" sldId="364"/>
            <ac:spMk id="55" creationId="{AE869A8A-C17C-E2AC-D986-51E2C646D8CE}"/>
          </ac:spMkLst>
        </pc:spChg>
        <pc:spChg chg="mod">
          <ac:chgData name="agata.m.rutkowska" userId="S::agata.m.rutkowska_gmail.com#ext#@pkrsp.onmicrosoft.com::f12489cf-5a08-4818-8520-970aee6688ee" providerId="AD" clId="Web-{8E1A1C83-90E8-495D-A3B2-89E11243BE1A}" dt="2024-03-09T15:10:26.948" v="69"/>
          <ac:spMkLst>
            <pc:docMk/>
            <pc:sldMk cId="733078344" sldId="364"/>
            <ac:spMk id="56" creationId="{400CDDC5-8C88-9B6C-41CD-1BA5CCA4D857}"/>
          </ac:spMkLst>
        </pc:spChg>
        <pc:spChg chg="mod">
          <ac:chgData name="agata.m.rutkowska" userId="S::agata.m.rutkowska_gmail.com#ext#@pkrsp.onmicrosoft.com::f12489cf-5a08-4818-8520-970aee6688ee" providerId="AD" clId="Web-{8E1A1C83-90E8-495D-A3B2-89E11243BE1A}" dt="2024-03-09T15:10:26.948" v="70"/>
          <ac:spMkLst>
            <pc:docMk/>
            <pc:sldMk cId="733078344" sldId="364"/>
            <ac:spMk id="57" creationId="{79CF1AD0-8155-A0DA-48AB-DF2B6C6045D9}"/>
          </ac:spMkLst>
        </pc:spChg>
        <pc:spChg chg="mod">
          <ac:chgData name="agata.m.rutkowska" userId="S::agata.m.rutkowska_gmail.com#ext#@pkrsp.onmicrosoft.com::f12489cf-5a08-4818-8520-970aee6688ee" providerId="AD" clId="Web-{8E1A1C83-90E8-495D-A3B2-89E11243BE1A}" dt="2024-03-09T15:10:26.948" v="71"/>
          <ac:spMkLst>
            <pc:docMk/>
            <pc:sldMk cId="733078344" sldId="364"/>
            <ac:spMk id="58" creationId="{953B7DB8-D1BB-FE8D-3F59-1E84D3444A1D}"/>
          </ac:spMkLst>
        </pc:spChg>
        <pc:spChg chg="mod">
          <ac:chgData name="agata.m.rutkowska" userId="S::agata.m.rutkowska_gmail.com#ext#@pkrsp.onmicrosoft.com::f12489cf-5a08-4818-8520-970aee6688ee" providerId="AD" clId="Web-{8E1A1C83-90E8-495D-A3B2-89E11243BE1A}" dt="2024-03-09T15:10:26.948" v="72"/>
          <ac:spMkLst>
            <pc:docMk/>
            <pc:sldMk cId="733078344" sldId="364"/>
            <ac:spMk id="59" creationId="{2B7EB524-5539-9338-69F1-656133B0E222}"/>
          </ac:spMkLst>
        </pc:spChg>
        <pc:spChg chg="mod">
          <ac:chgData name="agata.m.rutkowska" userId="S::agata.m.rutkowska_gmail.com#ext#@pkrsp.onmicrosoft.com::f12489cf-5a08-4818-8520-970aee6688ee" providerId="AD" clId="Web-{8E1A1C83-90E8-495D-A3B2-89E11243BE1A}" dt="2024-03-09T15:10:26.963" v="73"/>
          <ac:spMkLst>
            <pc:docMk/>
            <pc:sldMk cId="733078344" sldId="364"/>
            <ac:spMk id="60" creationId="{BBC90B22-0A1E-5917-EC0D-4798B92FC140}"/>
          </ac:spMkLst>
        </pc:spChg>
        <pc:spChg chg="mod">
          <ac:chgData name="agata.m.rutkowska" userId="S::agata.m.rutkowska_gmail.com#ext#@pkrsp.onmicrosoft.com::f12489cf-5a08-4818-8520-970aee6688ee" providerId="AD" clId="Web-{8E1A1C83-90E8-495D-A3B2-89E11243BE1A}" dt="2024-03-09T15:10:26.963" v="74"/>
          <ac:spMkLst>
            <pc:docMk/>
            <pc:sldMk cId="733078344" sldId="364"/>
            <ac:spMk id="61" creationId="{1E4BA28C-CFC5-E7A2-4BA8-156AAD95403A}"/>
          </ac:spMkLst>
        </pc:spChg>
        <pc:spChg chg="mod">
          <ac:chgData name="agata.m.rutkowska" userId="S::agata.m.rutkowska_gmail.com#ext#@pkrsp.onmicrosoft.com::f12489cf-5a08-4818-8520-970aee6688ee" providerId="AD" clId="Web-{8E1A1C83-90E8-495D-A3B2-89E11243BE1A}" dt="2024-03-09T15:10:26.963" v="75"/>
          <ac:spMkLst>
            <pc:docMk/>
            <pc:sldMk cId="733078344" sldId="364"/>
            <ac:spMk id="62" creationId="{5D65FC7B-24B3-A41B-A456-61B3A4040E0C}"/>
          </ac:spMkLst>
        </pc:spChg>
        <pc:spChg chg="mod">
          <ac:chgData name="agata.m.rutkowska" userId="S::agata.m.rutkowska_gmail.com#ext#@pkrsp.onmicrosoft.com::f12489cf-5a08-4818-8520-970aee6688ee" providerId="AD" clId="Web-{8E1A1C83-90E8-495D-A3B2-89E11243BE1A}" dt="2024-03-09T15:10:26.963" v="76"/>
          <ac:spMkLst>
            <pc:docMk/>
            <pc:sldMk cId="733078344" sldId="364"/>
            <ac:spMk id="63" creationId="{9F42F95D-0735-D890-BB6B-719300C67198}"/>
          </ac:spMkLst>
        </pc:spChg>
        <pc:spChg chg="mod">
          <ac:chgData name="agata.m.rutkowska" userId="S::agata.m.rutkowska_gmail.com#ext#@pkrsp.onmicrosoft.com::f12489cf-5a08-4818-8520-970aee6688ee" providerId="AD" clId="Web-{8E1A1C83-90E8-495D-A3B2-89E11243BE1A}" dt="2024-03-09T15:10:35.885" v="92"/>
          <ac:spMkLst>
            <pc:docMk/>
            <pc:sldMk cId="733078344" sldId="364"/>
            <ac:spMk id="64" creationId="{C90B7540-5805-292B-8278-A8DF47AF992B}"/>
          </ac:spMkLst>
        </pc:spChg>
        <pc:spChg chg="mod">
          <ac:chgData name="agata.m.rutkowska" userId="S::agata.m.rutkowska_gmail.com#ext#@pkrsp.onmicrosoft.com::f12489cf-5a08-4818-8520-970aee6688ee" providerId="AD" clId="Web-{8E1A1C83-90E8-495D-A3B2-89E11243BE1A}" dt="2024-03-09T15:10:35.885" v="93"/>
          <ac:spMkLst>
            <pc:docMk/>
            <pc:sldMk cId="733078344" sldId="364"/>
            <ac:spMk id="65" creationId="{3C6FF92C-8D17-CCC5-5D86-82901E169D10}"/>
          </ac:spMkLst>
        </pc:spChg>
        <pc:spChg chg="mod">
          <ac:chgData name="agata.m.rutkowska" userId="S::agata.m.rutkowska_gmail.com#ext#@pkrsp.onmicrosoft.com::f12489cf-5a08-4818-8520-970aee6688ee" providerId="AD" clId="Web-{8E1A1C83-90E8-495D-A3B2-89E11243BE1A}" dt="2024-03-09T15:10:35.917" v="94"/>
          <ac:spMkLst>
            <pc:docMk/>
            <pc:sldMk cId="733078344" sldId="364"/>
            <ac:spMk id="66" creationId="{C9D0FD67-CF41-4D5F-9B4F-AAFB8A956FA1}"/>
          </ac:spMkLst>
        </pc:spChg>
        <pc:spChg chg="mod">
          <ac:chgData name="agata.m.rutkowska" userId="S::agata.m.rutkowska_gmail.com#ext#@pkrsp.onmicrosoft.com::f12489cf-5a08-4818-8520-970aee6688ee" providerId="AD" clId="Web-{8E1A1C83-90E8-495D-A3B2-89E11243BE1A}" dt="2024-03-09T15:10:59.402" v="99" actId="1076"/>
          <ac:spMkLst>
            <pc:docMk/>
            <pc:sldMk cId="733078344" sldId="364"/>
            <ac:spMk id="67" creationId="{E4B9CBAD-7D28-8F17-72FF-8B37E23F594D}"/>
          </ac:spMkLst>
        </pc:spChg>
        <pc:spChg chg="mod">
          <ac:chgData name="agata.m.rutkowska" userId="S::agata.m.rutkowska_gmail.com#ext#@pkrsp.onmicrosoft.com::f12489cf-5a08-4818-8520-970aee6688ee" providerId="AD" clId="Web-{8E1A1C83-90E8-495D-A3B2-89E11243BE1A}" dt="2024-03-09T15:10:26.963" v="81"/>
          <ac:spMkLst>
            <pc:docMk/>
            <pc:sldMk cId="733078344" sldId="364"/>
            <ac:spMk id="68" creationId="{3399DFE4-D4AB-BB0F-8F3C-57A906B86341}"/>
          </ac:spMkLst>
        </pc:spChg>
        <pc:spChg chg="mod">
          <ac:chgData name="agata.m.rutkowska" userId="S::agata.m.rutkowska_gmail.com#ext#@pkrsp.onmicrosoft.com::f12489cf-5a08-4818-8520-970aee6688ee" providerId="AD" clId="Web-{8E1A1C83-90E8-495D-A3B2-89E11243BE1A}" dt="2024-03-09T15:10:26.963" v="82"/>
          <ac:spMkLst>
            <pc:docMk/>
            <pc:sldMk cId="733078344" sldId="364"/>
            <ac:spMk id="69" creationId="{6193FF2A-53E9-2FB3-10AA-DAEB049E7C7F}"/>
          </ac:spMkLst>
        </pc:spChg>
        <pc:spChg chg="mod">
          <ac:chgData name="agata.m.rutkowska" userId="S::agata.m.rutkowska_gmail.com#ext#@pkrsp.onmicrosoft.com::f12489cf-5a08-4818-8520-970aee6688ee" providerId="AD" clId="Web-{8E1A1C83-90E8-495D-A3B2-89E11243BE1A}" dt="2024-03-09T15:10:45.526" v="95"/>
          <ac:spMkLst>
            <pc:docMk/>
            <pc:sldMk cId="733078344" sldId="364"/>
            <ac:spMk id="70" creationId="{12CE898B-168B-ADF2-E921-8DDBF29C4E40}"/>
          </ac:spMkLst>
        </pc:spChg>
        <pc:spChg chg="mod">
          <ac:chgData name="agata.m.rutkowska" userId="S::agata.m.rutkowska_gmail.com#ext#@pkrsp.onmicrosoft.com::f12489cf-5a08-4818-8520-970aee6688ee" providerId="AD" clId="Web-{8E1A1C83-90E8-495D-A3B2-89E11243BE1A}" dt="2024-03-09T15:10:45.526" v="96"/>
          <ac:spMkLst>
            <pc:docMk/>
            <pc:sldMk cId="733078344" sldId="364"/>
            <ac:spMk id="71" creationId="{3A7A980D-7F26-BE5A-52D6-840C1CB10D5E}"/>
          </ac:spMkLst>
        </pc:spChg>
        <pc:spChg chg="mod">
          <ac:chgData name="agata.m.rutkowska" userId="S::agata.m.rutkowska_gmail.com#ext#@pkrsp.onmicrosoft.com::f12489cf-5a08-4818-8520-970aee6688ee" providerId="AD" clId="Web-{8E1A1C83-90E8-495D-A3B2-89E11243BE1A}" dt="2024-03-09T15:10:45.526" v="97"/>
          <ac:spMkLst>
            <pc:docMk/>
            <pc:sldMk cId="733078344" sldId="364"/>
            <ac:spMk id="72" creationId="{9962E64E-A28D-EF5F-12B3-2AB027D4A852}"/>
          </ac:spMkLst>
        </pc:spChg>
        <pc:spChg chg="mod">
          <ac:chgData name="agata.m.rutkowska" userId="S::agata.m.rutkowska_gmail.com#ext#@pkrsp.onmicrosoft.com::f12489cf-5a08-4818-8520-970aee6688ee" providerId="AD" clId="Web-{8E1A1C83-90E8-495D-A3B2-89E11243BE1A}" dt="2024-03-09T15:10:45.573" v="98"/>
          <ac:spMkLst>
            <pc:docMk/>
            <pc:sldMk cId="733078344" sldId="364"/>
            <ac:spMk id="73" creationId="{4FDA03B0-83E6-D2EE-9805-B393D72591F3}"/>
          </ac:spMkLst>
        </pc:spChg>
        <pc:spChg chg="mod">
          <ac:chgData name="agata.m.rutkowska" userId="S::agata.m.rutkowska_gmail.com#ext#@pkrsp.onmicrosoft.com::f12489cf-5a08-4818-8520-970aee6688ee" providerId="AD" clId="Web-{8E1A1C83-90E8-495D-A3B2-89E11243BE1A}" dt="2024-03-09T15:10:26.963" v="87"/>
          <ac:spMkLst>
            <pc:docMk/>
            <pc:sldMk cId="733078344" sldId="364"/>
            <ac:spMk id="74" creationId="{34EAC57A-9962-94E3-FFF0-B9C3BE3F88E8}"/>
          </ac:spMkLst>
        </pc:spChg>
        <pc:spChg chg="mod">
          <ac:chgData name="agata.m.rutkowska" userId="S::agata.m.rutkowska_gmail.com#ext#@pkrsp.onmicrosoft.com::f12489cf-5a08-4818-8520-970aee6688ee" providerId="AD" clId="Web-{8E1A1C83-90E8-495D-A3B2-89E11243BE1A}" dt="2024-03-09T15:10:26.963" v="88"/>
          <ac:spMkLst>
            <pc:docMk/>
            <pc:sldMk cId="733078344" sldId="364"/>
            <ac:spMk id="75" creationId="{4E2CB2B2-9A9A-7590-BA4B-808AF74E26AA}"/>
          </ac:spMkLst>
        </pc:spChg>
        <pc:spChg chg="mod">
          <ac:chgData name="agata.m.rutkowska" userId="S::agata.m.rutkowska_gmail.com#ext#@pkrsp.onmicrosoft.com::f12489cf-5a08-4818-8520-970aee6688ee" providerId="AD" clId="Web-{8E1A1C83-90E8-495D-A3B2-89E11243BE1A}" dt="2024-03-09T15:10:26.963" v="89"/>
          <ac:spMkLst>
            <pc:docMk/>
            <pc:sldMk cId="733078344" sldId="364"/>
            <ac:spMk id="76" creationId="{FF44E798-ACDB-90AA-4BD5-B2F881066BE7}"/>
          </ac:spMkLst>
        </pc:spChg>
        <pc:spChg chg="mod">
          <ac:chgData name="agata.m.rutkowska" userId="S::agata.m.rutkowska_gmail.com#ext#@pkrsp.onmicrosoft.com::f12489cf-5a08-4818-8520-970aee6688ee" providerId="AD" clId="Web-{8E1A1C83-90E8-495D-A3B2-89E11243BE1A}" dt="2024-03-09T15:10:26.963" v="90"/>
          <ac:spMkLst>
            <pc:docMk/>
            <pc:sldMk cId="733078344" sldId="364"/>
            <ac:spMk id="77" creationId="{E10C6A6C-4033-88DE-A2E4-BB485AC25422}"/>
          </ac:spMkLst>
        </pc:spChg>
      </pc:sldChg>
      <pc:sldChg chg="addSp delSp modSp">
        <pc:chgData name="agata.m.rutkowska" userId="S::agata.m.rutkowska_gmail.com#ext#@pkrsp.onmicrosoft.com::f12489cf-5a08-4818-8520-970aee6688ee" providerId="AD" clId="Web-{8E1A1C83-90E8-495D-A3B2-89E11243BE1A}" dt="2024-03-09T15:13:12.329" v="106" actId="14100"/>
        <pc:sldMkLst>
          <pc:docMk/>
          <pc:sldMk cId="3690621521" sldId="370"/>
        </pc:sldMkLst>
        <pc:spChg chg="add mod">
          <ac:chgData name="agata.m.rutkowska" userId="S::agata.m.rutkowska_gmail.com#ext#@pkrsp.onmicrosoft.com::f12489cf-5a08-4818-8520-970aee6688ee" providerId="AD" clId="Web-{8E1A1C83-90E8-495D-A3B2-89E11243BE1A}" dt="2024-03-09T15:12:06.186" v="100"/>
          <ac:spMkLst>
            <pc:docMk/>
            <pc:sldMk cId="3690621521" sldId="370"/>
            <ac:spMk id="3" creationId="{862A06A1-0CF1-47A0-D5A2-00F785957B3B}"/>
          </ac:spMkLst>
        </pc:spChg>
        <pc:spChg chg="add mod">
          <ac:chgData name="agata.m.rutkowska" userId="S::agata.m.rutkowska_gmail.com#ext#@pkrsp.onmicrosoft.com::f12489cf-5a08-4818-8520-970aee6688ee" providerId="AD" clId="Web-{8E1A1C83-90E8-495D-A3B2-89E11243BE1A}" dt="2024-03-09T15:08:36.381" v="35" actId="1076"/>
          <ac:spMkLst>
            <pc:docMk/>
            <pc:sldMk cId="3690621521" sldId="370"/>
            <ac:spMk id="5" creationId="{F42A86B0-1072-5D57-BB5A-82B392FADD4D}"/>
          </ac:spMkLst>
        </pc:spChg>
        <pc:spChg chg="mod">
          <ac:chgData name="agata.m.rutkowska" userId="S::agata.m.rutkowska_gmail.com#ext#@pkrsp.onmicrosoft.com::f12489cf-5a08-4818-8520-970aee6688ee" providerId="AD" clId="Web-{8E1A1C83-90E8-495D-A3B2-89E11243BE1A}" dt="2024-03-09T15:13:12.329" v="106" actId="14100"/>
          <ac:spMkLst>
            <pc:docMk/>
            <pc:sldMk cId="3690621521" sldId="370"/>
            <ac:spMk id="6" creationId="{7B3237EE-009D-4CEF-3CE1-D872173251AF}"/>
          </ac:spMkLst>
        </pc:spChg>
        <pc:spChg chg="del">
          <ac:chgData name="agata.m.rutkowska" userId="S::agata.m.rutkowska_gmail.com#ext#@pkrsp.onmicrosoft.com::f12489cf-5a08-4818-8520-970aee6688ee" providerId="AD" clId="Web-{8E1A1C83-90E8-495D-A3B2-89E11243BE1A}" dt="2024-03-09T15:03:15.385" v="0"/>
          <ac:spMkLst>
            <pc:docMk/>
            <pc:sldMk cId="3690621521" sldId="370"/>
            <ac:spMk id="8" creationId="{B6952E4F-E958-88E0-CF97-830DB95C3FE4}"/>
          </ac:spMkLst>
        </pc:spChg>
        <pc:cxnChg chg="add mod">
          <ac:chgData name="agata.m.rutkowska" userId="S::agata.m.rutkowska_gmail.com#ext#@pkrsp.onmicrosoft.com::f12489cf-5a08-4818-8520-970aee6688ee" providerId="AD" clId="Web-{8E1A1C83-90E8-495D-A3B2-89E11243BE1A}" dt="2024-03-09T15:07:06.519" v="12"/>
          <ac:cxnSpMkLst>
            <pc:docMk/>
            <pc:sldMk cId="3690621521" sldId="370"/>
            <ac:cxnSpMk id="2" creationId="{FDCA9BC6-8B9B-69BD-993C-A5CF7ADEDFA0}"/>
          </ac:cxnSpMkLst>
        </pc:cxnChg>
      </pc:sldChg>
      <pc:sldChg chg="addSp delSp modSp new">
        <pc:chgData name="agata.m.rutkowska" userId="S::agata.m.rutkowska_gmail.com#ext#@pkrsp.onmicrosoft.com::f12489cf-5a08-4818-8520-970aee6688ee" providerId="AD" clId="Web-{8E1A1C83-90E8-495D-A3B2-89E11243BE1A}" dt="2024-03-09T16:05:58.992" v="428" actId="14100"/>
        <pc:sldMkLst>
          <pc:docMk/>
          <pc:sldMk cId="42339893" sldId="376"/>
        </pc:sldMkLst>
        <pc:spChg chg="add mod">
          <ac:chgData name="agata.m.rutkowska" userId="S::agata.m.rutkowska_gmail.com#ext#@pkrsp.onmicrosoft.com::f12489cf-5a08-4818-8520-970aee6688ee" providerId="AD" clId="Web-{8E1A1C83-90E8-495D-A3B2-89E11243BE1A}" dt="2024-03-09T15:32:10.981" v="254" actId="14100"/>
          <ac:spMkLst>
            <pc:docMk/>
            <pc:sldMk cId="42339893" sldId="376"/>
            <ac:spMk id="7" creationId="{8BF04B8B-F7BF-3BD6-D658-6FE42421A047}"/>
          </ac:spMkLst>
        </pc:spChg>
        <pc:spChg chg="add mod">
          <ac:chgData name="agata.m.rutkowska" userId="S::agata.m.rutkowska_gmail.com#ext#@pkrsp.onmicrosoft.com::f12489cf-5a08-4818-8520-970aee6688ee" providerId="AD" clId="Web-{8E1A1C83-90E8-495D-A3B2-89E11243BE1A}" dt="2024-03-09T15:32:37.201" v="256" actId="1076"/>
          <ac:spMkLst>
            <pc:docMk/>
            <pc:sldMk cId="42339893" sldId="376"/>
            <ac:spMk id="11" creationId="{28ACC48E-67B4-4451-23F4-A36C63BEDCA4}"/>
          </ac:spMkLst>
        </pc:spChg>
        <pc:spChg chg="add mod">
          <ac:chgData name="agata.m.rutkowska" userId="S::agata.m.rutkowska_gmail.com#ext#@pkrsp.onmicrosoft.com::f12489cf-5a08-4818-8520-970aee6688ee" providerId="AD" clId="Web-{8E1A1C83-90E8-495D-A3B2-89E11243BE1A}" dt="2024-03-09T15:31:51.918" v="250" actId="1076"/>
          <ac:spMkLst>
            <pc:docMk/>
            <pc:sldMk cId="42339893" sldId="376"/>
            <ac:spMk id="15" creationId="{7CA4FBAB-D4B6-A938-1A71-87D33A98766A}"/>
          </ac:spMkLst>
        </pc:spChg>
        <pc:spChg chg="add mod">
          <ac:chgData name="agata.m.rutkowska" userId="S::agata.m.rutkowska_gmail.com#ext#@pkrsp.onmicrosoft.com::f12489cf-5a08-4818-8520-970aee6688ee" providerId="AD" clId="Web-{8E1A1C83-90E8-495D-A3B2-89E11243BE1A}" dt="2024-03-09T15:33:30.171" v="265" actId="1076"/>
          <ac:spMkLst>
            <pc:docMk/>
            <pc:sldMk cId="42339893" sldId="376"/>
            <ac:spMk id="19" creationId="{9D8EA231-08B1-EAD0-B087-C75E774B7091}"/>
          </ac:spMkLst>
        </pc:spChg>
        <pc:spChg chg="add del">
          <ac:chgData name="agata.m.rutkowska" userId="S::agata.m.rutkowska_gmail.com#ext#@pkrsp.onmicrosoft.com::f12489cf-5a08-4818-8520-970aee6688ee" providerId="AD" clId="Web-{8E1A1C83-90E8-495D-A3B2-89E11243BE1A}" dt="2024-03-09T15:31:02.369" v="243"/>
          <ac:spMkLst>
            <pc:docMk/>
            <pc:sldMk cId="42339893" sldId="376"/>
            <ac:spMk id="22" creationId="{CCBE8A83-6AAF-1C54-B5BA-54182A03D3CC}"/>
          </ac:spMkLst>
        </pc:spChg>
        <pc:spChg chg="add mod">
          <ac:chgData name="agata.m.rutkowska" userId="S::agata.m.rutkowska_gmail.com#ext#@pkrsp.onmicrosoft.com::f12489cf-5a08-4818-8520-970aee6688ee" providerId="AD" clId="Web-{8E1A1C83-90E8-495D-A3B2-89E11243BE1A}" dt="2024-03-09T15:34:15.814" v="275"/>
          <ac:spMkLst>
            <pc:docMk/>
            <pc:sldMk cId="42339893" sldId="376"/>
            <ac:spMk id="23" creationId="{260A84C0-F6C4-31EE-E896-CA67A61A952B}"/>
          </ac:spMkLst>
        </pc:spChg>
        <pc:spChg chg="add mod ord">
          <ac:chgData name="agata.m.rutkowska" userId="S::agata.m.rutkowska_gmail.com#ext#@pkrsp.onmicrosoft.com::f12489cf-5a08-4818-8520-970aee6688ee" providerId="AD" clId="Web-{8E1A1C83-90E8-495D-A3B2-89E11243BE1A}" dt="2024-03-09T16:05:58.992" v="428" actId="14100"/>
          <ac:spMkLst>
            <pc:docMk/>
            <pc:sldMk cId="42339893" sldId="376"/>
            <ac:spMk id="26" creationId="{42D755C2-0739-13DE-5601-9B91E114234A}"/>
          </ac:spMkLst>
        </pc:spChg>
        <pc:picChg chg="add del mod">
          <ac:chgData name="agata.m.rutkowska" userId="S::agata.m.rutkowska_gmail.com#ext#@pkrsp.onmicrosoft.com::f12489cf-5a08-4818-8520-970aee6688ee" providerId="AD" clId="Web-{8E1A1C83-90E8-495D-A3B2-89E11243BE1A}" dt="2024-03-09T15:28:17.488" v="204"/>
          <ac:picMkLst>
            <pc:docMk/>
            <pc:sldMk cId="42339893" sldId="376"/>
            <ac:picMk id="2" creationId="{D39410DB-8EAC-B2A3-9E34-A158DCA94202}"/>
          </ac:picMkLst>
        </pc:picChg>
        <pc:picChg chg="add mod modCrop">
          <ac:chgData name="agata.m.rutkowska" userId="S::agata.m.rutkowska_gmail.com#ext#@pkrsp.onmicrosoft.com::f12489cf-5a08-4818-8520-970aee6688ee" providerId="AD" clId="Web-{8E1A1C83-90E8-495D-A3B2-89E11243BE1A}" dt="2024-03-09T15:31:38.480" v="249"/>
          <ac:picMkLst>
            <pc:docMk/>
            <pc:sldMk cId="42339893" sldId="376"/>
            <ac:picMk id="3" creationId="{37FC8C62-179D-D4CE-DB87-FF99DFC7AA33}"/>
          </ac:picMkLst>
        </pc:picChg>
        <pc:picChg chg="add mod">
          <ac:chgData name="agata.m.rutkowska" userId="S::agata.m.rutkowska_gmail.com#ext#@pkrsp.onmicrosoft.com::f12489cf-5a08-4818-8520-970aee6688ee" providerId="AD" clId="Web-{8E1A1C83-90E8-495D-A3B2-89E11243BE1A}" dt="2024-03-09T15:28:59.021" v="211" actId="1076"/>
          <ac:picMkLst>
            <pc:docMk/>
            <pc:sldMk cId="42339893" sldId="376"/>
            <ac:picMk id="5" creationId="{65C0D84F-97C4-3380-3C0A-C6AF81051213}"/>
          </ac:picMkLst>
        </pc:picChg>
        <pc:picChg chg="add mod">
          <ac:chgData name="agata.m.rutkowska" userId="S::agata.m.rutkowska_gmail.com#ext#@pkrsp.onmicrosoft.com::f12489cf-5a08-4818-8520-970aee6688ee" providerId="AD" clId="Web-{8E1A1C83-90E8-495D-A3B2-89E11243BE1A}" dt="2024-03-09T15:43:11.318" v="287" actId="1076"/>
          <ac:picMkLst>
            <pc:docMk/>
            <pc:sldMk cId="42339893" sldId="376"/>
            <ac:picMk id="9" creationId="{4381F480-8DE6-B858-6404-B05571C07DEC}"/>
          </ac:picMkLst>
        </pc:picChg>
        <pc:picChg chg="add mod">
          <ac:chgData name="agata.m.rutkowska" userId="S::agata.m.rutkowska_gmail.com#ext#@pkrsp.onmicrosoft.com::f12489cf-5a08-4818-8520-970aee6688ee" providerId="AD" clId="Web-{8E1A1C83-90E8-495D-A3B2-89E11243BE1A}" dt="2024-03-09T15:32:37.201" v="257" actId="1076"/>
          <ac:picMkLst>
            <pc:docMk/>
            <pc:sldMk cId="42339893" sldId="376"/>
            <ac:picMk id="13" creationId="{AA2A7CA9-45B5-DA8A-5882-45A8A1C2CF01}"/>
          </ac:picMkLst>
        </pc:picChg>
        <pc:picChg chg="add mod">
          <ac:chgData name="agata.m.rutkowska" userId="S::agata.m.rutkowska_gmail.com#ext#@pkrsp.onmicrosoft.com::f12489cf-5a08-4818-8520-970aee6688ee" providerId="AD" clId="Web-{8E1A1C83-90E8-495D-A3B2-89E11243BE1A}" dt="2024-03-09T15:31:51.918" v="251" actId="1076"/>
          <ac:picMkLst>
            <pc:docMk/>
            <pc:sldMk cId="42339893" sldId="376"/>
            <ac:picMk id="17" creationId="{15F16B32-EA61-022D-34DD-6BB5E91A271C}"/>
          </ac:picMkLst>
        </pc:picChg>
        <pc:picChg chg="add del mod">
          <ac:chgData name="agata.m.rutkowska" userId="S::agata.m.rutkowska_gmail.com#ext#@pkrsp.onmicrosoft.com::f12489cf-5a08-4818-8520-970aee6688ee" providerId="AD" clId="Web-{8E1A1C83-90E8-495D-A3B2-89E11243BE1A}" dt="2024-03-09T15:42:33.192" v="281"/>
          <ac:picMkLst>
            <pc:docMk/>
            <pc:sldMk cId="42339893" sldId="376"/>
            <ac:picMk id="21" creationId="{219B66E0-0E9D-71AD-EE8E-6F4ADD84DE16}"/>
          </ac:picMkLst>
        </pc:picChg>
        <pc:picChg chg="add mod">
          <ac:chgData name="agata.m.rutkowska" userId="S::agata.m.rutkowska_gmail.com#ext#@pkrsp.onmicrosoft.com::f12489cf-5a08-4818-8520-970aee6688ee" providerId="AD" clId="Web-{8E1A1C83-90E8-495D-A3B2-89E11243BE1A}" dt="2024-03-09T15:33:51.922" v="273" actId="1076"/>
          <ac:picMkLst>
            <pc:docMk/>
            <pc:sldMk cId="42339893" sldId="376"/>
            <ac:picMk id="25" creationId="{772372E0-5570-C79E-9271-8644DF2F943E}"/>
          </ac:picMkLst>
        </pc:picChg>
        <pc:picChg chg="add mod">
          <ac:chgData name="agata.m.rutkowska" userId="S::agata.m.rutkowska_gmail.com#ext#@pkrsp.onmicrosoft.com::f12489cf-5a08-4818-8520-970aee6688ee" providerId="AD" clId="Web-{8E1A1C83-90E8-495D-A3B2-89E11243BE1A}" dt="2024-03-09T15:42:50.286" v="286" actId="1076"/>
          <ac:picMkLst>
            <pc:docMk/>
            <pc:sldMk cId="42339893" sldId="376"/>
            <ac:picMk id="28" creationId="{245E8611-919D-B92A-B162-03BF4A016B15}"/>
          </ac:picMkLst>
        </pc:picChg>
      </pc:sldChg>
      <pc:sldChg chg="addSp delSp modSp new del">
        <pc:chgData name="agata.m.rutkowska" userId="S::agata.m.rutkowska_gmail.com#ext#@pkrsp.onmicrosoft.com::f12489cf-5a08-4818-8520-970aee6688ee" providerId="AD" clId="Web-{8E1A1C83-90E8-495D-A3B2-89E11243BE1A}" dt="2024-03-09T15:05:34.062" v="10"/>
        <pc:sldMkLst>
          <pc:docMk/>
          <pc:sldMk cId="691072911" sldId="376"/>
        </pc:sldMkLst>
        <pc:spChg chg="add del">
          <ac:chgData name="agata.m.rutkowska" userId="S::agata.m.rutkowska_gmail.com#ext#@pkrsp.onmicrosoft.com::f12489cf-5a08-4818-8520-970aee6688ee" providerId="AD" clId="Web-{8E1A1C83-90E8-495D-A3B2-89E11243BE1A}" dt="2024-03-09T15:05:31.296" v="9"/>
          <ac:spMkLst>
            <pc:docMk/>
            <pc:sldMk cId="691072911" sldId="376"/>
            <ac:spMk id="7" creationId="{87A079AA-4763-ACC6-39D0-3B2706C16166}"/>
          </ac:spMkLst>
        </pc:spChg>
        <pc:picChg chg="add del mod">
          <ac:chgData name="agata.m.rutkowska" userId="S::agata.m.rutkowska_gmail.com#ext#@pkrsp.onmicrosoft.com::f12489cf-5a08-4818-8520-970aee6688ee" providerId="AD" clId="Web-{8E1A1C83-90E8-495D-A3B2-89E11243BE1A}" dt="2024-03-09T15:03:48.480" v="3"/>
          <ac:picMkLst>
            <pc:docMk/>
            <pc:sldMk cId="691072911" sldId="376"/>
            <ac:picMk id="2" creationId="{51370D15-A29A-87AE-37C6-F0669382A6A4}"/>
          </ac:picMkLst>
        </pc:picChg>
        <pc:picChg chg="add del mod">
          <ac:chgData name="agata.m.rutkowska" userId="S::agata.m.rutkowska_gmail.com#ext#@pkrsp.onmicrosoft.com::f12489cf-5a08-4818-8520-970aee6688ee" providerId="AD" clId="Web-{8E1A1C83-90E8-495D-A3B2-89E11243BE1A}" dt="2024-03-09T15:03:57.262" v="5"/>
          <ac:picMkLst>
            <pc:docMk/>
            <pc:sldMk cId="691072911" sldId="376"/>
            <ac:picMk id="3" creationId="{BD2CBCE7-96B5-F0BB-5B48-183FBE8DF818}"/>
          </ac:picMkLst>
        </pc:picChg>
        <pc:picChg chg="add mod">
          <ac:chgData name="agata.m.rutkowska" userId="S::agata.m.rutkowska_gmail.com#ext#@pkrsp.onmicrosoft.com::f12489cf-5a08-4818-8520-970aee6688ee" providerId="AD" clId="Web-{8E1A1C83-90E8-495D-A3B2-89E11243BE1A}" dt="2024-03-09T15:04:56.404" v="6"/>
          <ac:picMkLst>
            <pc:docMk/>
            <pc:sldMk cId="691072911" sldId="376"/>
            <ac:picMk id="4" creationId="{5B8B3A70-BC0E-887E-E06D-71748AAE9290}"/>
          </ac:picMkLst>
        </pc:picChg>
        <pc:picChg chg="add mod">
          <ac:chgData name="agata.m.rutkowska" userId="S::agata.m.rutkowska_gmail.com#ext#@pkrsp.onmicrosoft.com::f12489cf-5a08-4818-8520-970aee6688ee" providerId="AD" clId="Web-{8E1A1C83-90E8-495D-A3B2-89E11243BE1A}" dt="2024-03-09T15:05:15.421" v="7"/>
          <ac:picMkLst>
            <pc:docMk/>
            <pc:sldMk cId="691072911" sldId="376"/>
            <ac:picMk id="5" creationId="{0DAD07E0-224A-4504-22B9-6415C6DA37F8}"/>
          </ac:picMkLst>
        </pc:picChg>
      </pc:sldChg>
      <pc:sldChg chg="new del">
        <pc:chgData name="agata.m.rutkowska" userId="S::agata.m.rutkowska_gmail.com#ext#@pkrsp.onmicrosoft.com::f12489cf-5a08-4818-8520-970aee6688ee" providerId="AD" clId="Web-{8E1A1C83-90E8-495D-A3B2-89E11243BE1A}" dt="2024-03-09T15:28:00.738" v="201"/>
        <pc:sldMkLst>
          <pc:docMk/>
          <pc:sldMk cId="1038253865" sldId="376"/>
        </pc:sldMkLst>
      </pc:sldChg>
      <pc:sldChg chg="addSp delSp modSp new del">
        <pc:chgData name="agata.m.rutkowska" userId="S::agata.m.rutkowska_gmail.com#ext#@pkrsp.onmicrosoft.com::f12489cf-5a08-4818-8520-970aee6688ee" providerId="AD" clId="Web-{8E1A1C83-90E8-495D-A3B2-89E11243BE1A}" dt="2024-03-09T15:17:44.981" v="120"/>
        <pc:sldMkLst>
          <pc:docMk/>
          <pc:sldMk cId="1242169571" sldId="376"/>
        </pc:sldMkLst>
        <pc:picChg chg="add mod">
          <ac:chgData name="agata.m.rutkowska" userId="S::agata.m.rutkowska_gmail.com#ext#@pkrsp.onmicrosoft.com::f12489cf-5a08-4818-8520-970aee6688ee" providerId="AD" clId="Web-{8E1A1C83-90E8-495D-A3B2-89E11243BE1A}" dt="2024-03-09T15:16:44.620" v="114"/>
          <ac:picMkLst>
            <pc:docMk/>
            <pc:sldMk cId="1242169571" sldId="376"/>
            <ac:picMk id="2" creationId="{B6C100CC-B89D-22F4-7857-3E06C69006FC}"/>
          </ac:picMkLst>
        </pc:picChg>
        <pc:cxnChg chg="add del">
          <ac:chgData name="agata.m.rutkowska" userId="S::agata.m.rutkowska_gmail.com#ext#@pkrsp.onmicrosoft.com::f12489cf-5a08-4818-8520-970aee6688ee" providerId="AD" clId="Web-{8E1A1C83-90E8-495D-A3B2-89E11243BE1A}" dt="2024-03-09T15:17:13.277" v="117"/>
          <ac:cxnSpMkLst>
            <pc:docMk/>
            <pc:sldMk cId="1242169571" sldId="376"/>
            <ac:cxnSpMk id="4" creationId="{50CA14E4-FFCC-9615-631A-D7E093CCDABD}"/>
          </ac:cxnSpMkLst>
        </pc:cxnChg>
      </pc:sldChg>
      <pc:sldChg chg="new del">
        <pc:chgData name="agata.m.rutkowska" userId="S::agata.m.rutkowska_gmail.com#ext#@pkrsp.onmicrosoft.com::f12489cf-5a08-4818-8520-970aee6688ee" providerId="AD" clId="Web-{8E1A1C83-90E8-495D-A3B2-89E11243BE1A}" dt="2024-03-09T15:27:59.081" v="200"/>
        <pc:sldMkLst>
          <pc:docMk/>
          <pc:sldMk cId="565271816" sldId="377"/>
        </pc:sldMkLst>
      </pc:sldChg>
      <pc:sldChg chg="addSp delSp modSp new">
        <pc:chgData name="agata.m.rutkowska" userId="S::agata.m.rutkowska_gmail.com#ext#@pkrsp.onmicrosoft.com::f12489cf-5a08-4818-8520-970aee6688ee" providerId="AD" clId="Web-{8E1A1C83-90E8-495D-A3B2-89E11243BE1A}" dt="2024-03-09T16:16:36.234" v="590" actId="1076"/>
        <pc:sldMkLst>
          <pc:docMk/>
          <pc:sldMk cId="2526497312" sldId="377"/>
        </pc:sldMkLst>
        <pc:spChg chg="add del mod">
          <ac:chgData name="agata.m.rutkowska" userId="S::agata.m.rutkowska_gmail.com#ext#@pkrsp.onmicrosoft.com::f12489cf-5a08-4818-8520-970aee6688ee" providerId="AD" clId="Web-{8E1A1C83-90E8-495D-A3B2-89E11243BE1A}" dt="2024-03-09T16:07:33.402" v="449"/>
          <ac:spMkLst>
            <pc:docMk/>
            <pc:sldMk cId="2526497312" sldId="377"/>
            <ac:spMk id="2" creationId="{3542CD01-023F-FBAE-B8A5-BA2964929AE1}"/>
          </ac:spMkLst>
        </pc:spChg>
        <pc:spChg chg="add del mod">
          <ac:chgData name="agata.m.rutkowska" userId="S::agata.m.rutkowska_gmail.com#ext#@pkrsp.onmicrosoft.com::f12489cf-5a08-4818-8520-970aee6688ee" providerId="AD" clId="Web-{8E1A1C83-90E8-495D-A3B2-89E11243BE1A}" dt="2024-03-09T16:13:16.071" v="540" actId="1076"/>
          <ac:spMkLst>
            <pc:docMk/>
            <pc:sldMk cId="2526497312" sldId="377"/>
            <ac:spMk id="3" creationId="{7939E630-E00B-7ACA-2E35-A0F34ABACCB6}"/>
          </ac:spMkLst>
        </pc:spChg>
        <pc:spChg chg="add del">
          <ac:chgData name="agata.m.rutkowska" userId="S::agata.m.rutkowska_gmail.com#ext#@pkrsp.onmicrosoft.com::f12489cf-5a08-4818-8520-970aee6688ee" providerId="AD" clId="Web-{8E1A1C83-90E8-495D-A3B2-89E11243BE1A}" dt="2024-03-09T16:07:33.402" v="445"/>
          <ac:spMkLst>
            <pc:docMk/>
            <pc:sldMk cId="2526497312" sldId="377"/>
            <ac:spMk id="7" creationId="{B18B7A3C-0BB2-4864-9406-9FB588AD218A}"/>
          </ac:spMkLst>
        </pc:spChg>
        <pc:spChg chg="add del">
          <ac:chgData name="agata.m.rutkowska" userId="S::agata.m.rutkowska_gmail.com#ext#@pkrsp.onmicrosoft.com::f12489cf-5a08-4818-8520-970aee6688ee" providerId="AD" clId="Web-{8E1A1C83-90E8-495D-A3B2-89E11243BE1A}" dt="2024-03-09T16:07:33.402" v="444"/>
          <ac:spMkLst>
            <pc:docMk/>
            <pc:sldMk cId="2526497312" sldId="377"/>
            <ac:spMk id="8" creationId="{A2260500-E1EF-4EF7-A263-44154265702E}"/>
          </ac:spMkLst>
        </pc:spChg>
        <pc:spChg chg="add del">
          <ac:chgData name="agata.m.rutkowska" userId="S::agata.m.rutkowska_gmail.com#ext#@pkrsp.onmicrosoft.com::f12489cf-5a08-4818-8520-970aee6688ee" providerId="AD" clId="Web-{8E1A1C83-90E8-495D-A3B2-89E11243BE1A}" dt="2024-03-09T16:07:33.402" v="443"/>
          <ac:spMkLst>
            <pc:docMk/>
            <pc:sldMk cId="2526497312" sldId="377"/>
            <ac:spMk id="9" creationId="{96C537CD-3FC7-4980-A138-A3D545F1F29A}"/>
          </ac:spMkLst>
        </pc:spChg>
        <pc:spChg chg="add mod">
          <ac:chgData name="agata.m.rutkowska" userId="S::agata.m.rutkowska_gmail.com#ext#@pkrsp.onmicrosoft.com::f12489cf-5a08-4818-8520-970aee6688ee" providerId="AD" clId="Web-{8E1A1C83-90E8-495D-A3B2-89E11243BE1A}" dt="2024-03-09T16:07:25.574" v="442" actId="20577"/>
          <ac:spMkLst>
            <pc:docMk/>
            <pc:sldMk cId="2526497312" sldId="377"/>
            <ac:spMk id="10" creationId="{C49051FB-7F00-4D27-A972-728B57419583}"/>
          </ac:spMkLst>
        </pc:spChg>
        <pc:spChg chg="add">
          <ac:chgData name="agata.m.rutkowska" userId="S::agata.m.rutkowska_gmail.com#ext#@pkrsp.onmicrosoft.com::f12489cf-5a08-4818-8520-970aee6688ee" providerId="AD" clId="Web-{8E1A1C83-90E8-495D-A3B2-89E11243BE1A}" dt="2024-03-09T16:07:09.089" v="437"/>
          <ac:spMkLst>
            <pc:docMk/>
            <pc:sldMk cId="2526497312" sldId="377"/>
            <ac:spMk id="11" creationId="{AAECBAD4-991F-4995-9F4E-657DF88F3EA3}"/>
          </ac:spMkLst>
        </pc:spChg>
        <pc:spChg chg="add">
          <ac:chgData name="agata.m.rutkowska" userId="S::agata.m.rutkowska_gmail.com#ext#@pkrsp.onmicrosoft.com::f12489cf-5a08-4818-8520-970aee6688ee" providerId="AD" clId="Web-{8E1A1C83-90E8-495D-A3B2-89E11243BE1A}" dt="2024-03-09T16:07:09.089" v="437"/>
          <ac:spMkLst>
            <pc:docMk/>
            <pc:sldMk cId="2526497312" sldId="377"/>
            <ac:spMk id="12" creationId="{C1C8202C-E218-4CE5-B8DC-4A15079D49B4}"/>
          </ac:spMkLst>
        </pc:spChg>
        <pc:spChg chg="add">
          <ac:chgData name="agata.m.rutkowska" userId="S::agata.m.rutkowska_gmail.com#ext#@pkrsp.onmicrosoft.com::f12489cf-5a08-4818-8520-970aee6688ee" providerId="AD" clId="Web-{8E1A1C83-90E8-495D-A3B2-89E11243BE1A}" dt="2024-03-09T16:07:09.089" v="437"/>
          <ac:spMkLst>
            <pc:docMk/>
            <pc:sldMk cId="2526497312" sldId="377"/>
            <ac:spMk id="13" creationId="{5D1D63BA-BF7E-430C-B594-69B97C77075F}"/>
          </ac:spMkLst>
        </pc:spChg>
        <pc:spChg chg="add">
          <ac:chgData name="agata.m.rutkowska" userId="S::agata.m.rutkowska_gmail.com#ext#@pkrsp.onmicrosoft.com::f12489cf-5a08-4818-8520-970aee6688ee" providerId="AD" clId="Web-{8E1A1C83-90E8-495D-A3B2-89E11243BE1A}" dt="2024-03-09T16:07:09.089" v="437"/>
          <ac:spMkLst>
            <pc:docMk/>
            <pc:sldMk cId="2526497312" sldId="377"/>
            <ac:spMk id="14" creationId="{3FAD88AD-CC90-4358-BD5F-4B82BC217F22}"/>
          </ac:spMkLst>
        </pc:spChg>
        <pc:spChg chg="add">
          <ac:chgData name="agata.m.rutkowska" userId="S::agata.m.rutkowska_gmail.com#ext#@pkrsp.onmicrosoft.com::f12489cf-5a08-4818-8520-970aee6688ee" providerId="AD" clId="Web-{8E1A1C83-90E8-495D-A3B2-89E11243BE1A}" dt="2024-03-09T16:07:09.089" v="437"/>
          <ac:spMkLst>
            <pc:docMk/>
            <pc:sldMk cId="2526497312" sldId="377"/>
            <ac:spMk id="15" creationId="{91F0FD82-9146-45F3-81F9-18AE5D5B1031}"/>
          </ac:spMkLst>
        </pc:spChg>
        <pc:spChg chg="add del mod">
          <ac:chgData name="agata.m.rutkowska" userId="S::agata.m.rutkowska_gmail.com#ext#@pkrsp.onmicrosoft.com::f12489cf-5a08-4818-8520-970aee6688ee" providerId="AD" clId="Web-{8E1A1C83-90E8-495D-A3B2-89E11243BE1A}" dt="2024-03-09T16:09:37.938" v="476"/>
          <ac:spMkLst>
            <pc:docMk/>
            <pc:sldMk cId="2526497312" sldId="377"/>
            <ac:spMk id="16" creationId="{8D646D49-BCE4-5B70-6D7C-3CA7D40CD6B7}"/>
          </ac:spMkLst>
        </pc:spChg>
        <pc:spChg chg="add del mod">
          <ac:chgData name="agata.m.rutkowska" userId="S::agata.m.rutkowska_gmail.com#ext#@pkrsp.onmicrosoft.com::f12489cf-5a08-4818-8520-970aee6688ee" providerId="AD" clId="Web-{8E1A1C83-90E8-495D-A3B2-89E11243BE1A}" dt="2024-03-09T16:10:14.470" v="484"/>
          <ac:spMkLst>
            <pc:docMk/>
            <pc:sldMk cId="2526497312" sldId="377"/>
            <ac:spMk id="17" creationId="{9BE1366F-D964-DFC3-9047-1E1F4D3F3C27}"/>
          </ac:spMkLst>
        </pc:spChg>
        <pc:spChg chg="add mod">
          <ac:chgData name="agata.m.rutkowska" userId="S::agata.m.rutkowska_gmail.com#ext#@pkrsp.onmicrosoft.com::f12489cf-5a08-4818-8520-970aee6688ee" providerId="AD" clId="Web-{8E1A1C83-90E8-495D-A3B2-89E11243BE1A}" dt="2024-03-09T16:16:36.234" v="590" actId="1076"/>
          <ac:spMkLst>
            <pc:docMk/>
            <pc:sldMk cId="2526497312" sldId="377"/>
            <ac:spMk id="18" creationId="{3A557BE5-9892-F86C-5A8A-6AFB19539912}"/>
          </ac:spMkLst>
        </pc:spChg>
        <pc:spChg chg="add mod">
          <ac:chgData name="agata.m.rutkowska" userId="S::agata.m.rutkowska_gmail.com#ext#@pkrsp.onmicrosoft.com::f12489cf-5a08-4818-8520-970aee6688ee" providerId="AD" clId="Web-{8E1A1C83-90E8-495D-A3B2-89E11243BE1A}" dt="2024-03-09T16:13:16.055" v="537" actId="1076"/>
          <ac:spMkLst>
            <pc:docMk/>
            <pc:sldMk cId="2526497312" sldId="377"/>
            <ac:spMk id="19" creationId="{B143970E-A5FB-5F9F-7BB2-FE3278EA9105}"/>
          </ac:spMkLst>
        </pc:spChg>
        <pc:spChg chg="add mod">
          <ac:chgData name="agata.m.rutkowska" userId="S::agata.m.rutkowska_gmail.com#ext#@pkrsp.onmicrosoft.com::f12489cf-5a08-4818-8520-970aee6688ee" providerId="AD" clId="Web-{8E1A1C83-90E8-495D-A3B2-89E11243BE1A}" dt="2024-03-09T16:13:16.055" v="538" actId="1076"/>
          <ac:spMkLst>
            <pc:docMk/>
            <pc:sldMk cId="2526497312" sldId="377"/>
            <ac:spMk id="20" creationId="{C1E61C0D-B310-331B-94E0-ED501880E4E9}"/>
          </ac:spMkLst>
        </pc:spChg>
        <pc:spChg chg="add del">
          <ac:chgData name="agata.m.rutkowska" userId="S::agata.m.rutkowska_gmail.com#ext#@pkrsp.onmicrosoft.com::f12489cf-5a08-4818-8520-970aee6688ee" providerId="AD" clId="Web-{8E1A1C83-90E8-495D-A3B2-89E11243BE1A}" dt="2024-03-09T16:14:33.323" v="542"/>
          <ac:spMkLst>
            <pc:docMk/>
            <pc:sldMk cId="2526497312" sldId="377"/>
            <ac:spMk id="21" creationId="{475B7C8F-8CF4-9F58-3831-06F2CC30D17B}"/>
          </ac:spMkLst>
        </pc:spChg>
        <pc:spChg chg="add mod">
          <ac:chgData name="agata.m.rutkowska" userId="S::agata.m.rutkowska_gmail.com#ext#@pkrsp.onmicrosoft.com::f12489cf-5a08-4818-8520-970aee6688ee" providerId="AD" clId="Web-{8E1A1C83-90E8-495D-A3B2-89E11243BE1A}" dt="2024-03-09T16:16:01.233" v="587" actId="14100"/>
          <ac:spMkLst>
            <pc:docMk/>
            <pc:sldMk cId="2526497312" sldId="377"/>
            <ac:spMk id="22" creationId="{EB7FBB1C-740D-021F-E388-6C3C79F78361}"/>
          </ac:spMkLst>
        </pc:spChg>
        <pc:spChg chg="add del">
          <ac:chgData name="agata.m.rutkowska" userId="S::agata.m.rutkowska_gmail.com#ext#@pkrsp.onmicrosoft.com::f12489cf-5a08-4818-8520-970aee6688ee" providerId="AD" clId="Web-{8E1A1C83-90E8-495D-A3B2-89E11243BE1A}" dt="2024-03-09T16:15:36.185" v="582"/>
          <ac:spMkLst>
            <pc:docMk/>
            <pc:sldMk cId="2526497312" sldId="377"/>
            <ac:spMk id="23" creationId="{580E8CF2-A1BA-D233-B786-FF4301C5FBC9}"/>
          </ac:spMkLst>
        </pc:spChg>
        <pc:spChg chg="add del">
          <ac:chgData name="agata.m.rutkowska" userId="S::agata.m.rutkowska_gmail.com#ext#@pkrsp.onmicrosoft.com::f12489cf-5a08-4818-8520-970aee6688ee" providerId="AD" clId="Web-{8E1A1C83-90E8-495D-A3B2-89E11243BE1A}" dt="2024-03-09T16:15:42.201" v="584"/>
          <ac:spMkLst>
            <pc:docMk/>
            <pc:sldMk cId="2526497312" sldId="377"/>
            <ac:spMk id="24" creationId="{A067DA4D-AC0C-2038-1E55-87E710AEC660}"/>
          </ac:spMkLst>
        </pc:spChg>
        <pc:spChg chg="add mod">
          <ac:chgData name="agata.m.rutkowska" userId="S::agata.m.rutkowska_gmail.com#ext#@pkrsp.onmicrosoft.com::f12489cf-5a08-4818-8520-970aee6688ee" providerId="AD" clId="Web-{8E1A1C83-90E8-495D-A3B2-89E11243BE1A}" dt="2024-03-09T16:16:06.389" v="588" actId="14100"/>
          <ac:spMkLst>
            <pc:docMk/>
            <pc:sldMk cId="2526497312" sldId="377"/>
            <ac:spMk id="25" creationId="{AD285F6D-7864-0B50-10DE-E2CE04A6B3D4}"/>
          </ac:spMkLst>
        </pc:spChg>
        <pc:grpChg chg="add del">
          <ac:chgData name="agata.m.rutkowska" userId="S::agata.m.rutkowska_gmail.com#ext#@pkrsp.onmicrosoft.com::f12489cf-5a08-4818-8520-970aee6688ee" providerId="AD" clId="Web-{8E1A1C83-90E8-495D-A3B2-89E11243BE1A}" dt="2024-03-09T16:07:33.402" v="448"/>
          <ac:grpSpMkLst>
            <pc:docMk/>
            <pc:sldMk cId="2526497312" sldId="377"/>
            <ac:grpSpMk id="4" creationId="{8B624D28-BF45-4989-BA43-5A483E0FB704}"/>
          </ac:grpSpMkLst>
        </pc:grpChg>
        <pc:grpChg chg="add del">
          <ac:chgData name="agata.m.rutkowska" userId="S::agata.m.rutkowska_gmail.com#ext#@pkrsp.onmicrosoft.com::f12489cf-5a08-4818-8520-970aee6688ee" providerId="AD" clId="Web-{8E1A1C83-90E8-495D-A3B2-89E11243BE1A}" dt="2024-03-09T16:07:33.402" v="447"/>
          <ac:grpSpMkLst>
            <pc:docMk/>
            <pc:sldMk cId="2526497312" sldId="377"/>
            <ac:grpSpMk id="5" creationId="{BF78045A-EE59-4916-B000-08510174D1FC}"/>
          </ac:grpSpMkLst>
        </pc:grpChg>
        <pc:grpChg chg="add del">
          <ac:chgData name="agata.m.rutkowska" userId="S::agata.m.rutkowska_gmail.com#ext#@pkrsp.onmicrosoft.com::f12489cf-5a08-4818-8520-970aee6688ee" providerId="AD" clId="Web-{8E1A1C83-90E8-495D-A3B2-89E11243BE1A}" dt="2024-03-09T16:07:33.402" v="446"/>
          <ac:grpSpMkLst>
            <pc:docMk/>
            <pc:sldMk cId="2526497312" sldId="377"/>
            <ac:grpSpMk id="6" creationId="{7C3DBDB4-2B45-4868-A6E7-DE31E613815E}"/>
          </ac:grpSpMkLst>
        </pc:grpChg>
      </pc:sldChg>
      <pc:sldChg chg="new del">
        <pc:chgData name="agata.m.rutkowska" userId="S::agata.m.rutkowska_gmail.com#ext#@pkrsp.onmicrosoft.com::f12489cf-5a08-4818-8520-970aee6688ee" providerId="AD" clId="Web-{8E1A1C83-90E8-495D-A3B2-89E11243BE1A}" dt="2024-03-09T15:45:15.479" v="291"/>
        <pc:sldMkLst>
          <pc:docMk/>
          <pc:sldMk cId="1346895257" sldId="378"/>
        </pc:sldMkLst>
      </pc:sldChg>
      <pc:sldChg chg="modSp add del replId">
        <pc:chgData name="agata.m.rutkowska" userId="S::agata.m.rutkowska_gmail.com#ext#@pkrsp.onmicrosoft.com::f12489cf-5a08-4818-8520-970aee6688ee" providerId="AD" clId="Web-{8E1A1C83-90E8-495D-A3B2-89E11243BE1A}" dt="2024-03-09T15:51:08.663" v="334"/>
        <pc:sldMkLst>
          <pc:docMk/>
          <pc:sldMk cId="2224622271" sldId="378"/>
        </pc:sldMkLst>
        <pc:spChg chg="mod">
          <ac:chgData name="agata.m.rutkowska" userId="S::agata.m.rutkowska_gmail.com#ext#@pkrsp.onmicrosoft.com::f12489cf-5a08-4818-8520-970aee6688ee" providerId="AD" clId="Web-{8E1A1C83-90E8-495D-A3B2-89E11243BE1A}" dt="2024-03-09T15:51:02.210" v="333" actId="20577"/>
          <ac:spMkLst>
            <pc:docMk/>
            <pc:sldMk cId="2224622271" sldId="378"/>
            <ac:spMk id="72" creationId="{9962E64E-A28D-EF5F-12B3-2AB027D4A852}"/>
          </ac:spMkLst>
        </pc:spChg>
      </pc:sldChg>
      <pc:sldChg chg="addSp delSp modSp add del replId">
        <pc:chgData name="agata.m.rutkowska" userId="S::agata.m.rutkowska_gmail.com#ext#@pkrsp.onmicrosoft.com::f12489cf-5a08-4818-8520-970aee6688ee" providerId="AD" clId="Web-{8E1A1C83-90E8-495D-A3B2-89E11243BE1A}" dt="2024-03-09T16:05:10.850" v="427"/>
        <pc:sldMkLst>
          <pc:docMk/>
          <pc:sldMk cId="2614545504" sldId="378"/>
        </pc:sldMkLst>
        <pc:spChg chg="del">
          <ac:chgData name="agata.m.rutkowska" userId="S::agata.m.rutkowska_gmail.com#ext#@pkrsp.onmicrosoft.com::f12489cf-5a08-4818-8520-970aee6688ee" providerId="AD" clId="Web-{8E1A1C83-90E8-495D-A3B2-89E11243BE1A}" dt="2024-03-09T16:00:12.011" v="343"/>
          <ac:spMkLst>
            <pc:docMk/>
            <pc:sldMk cId="2614545504" sldId="378"/>
            <ac:spMk id="70" creationId="{12CE898B-168B-ADF2-E921-8DDBF29C4E40}"/>
          </ac:spMkLst>
        </pc:spChg>
        <pc:spChg chg="del">
          <ac:chgData name="agata.m.rutkowska" userId="S::agata.m.rutkowska_gmail.com#ext#@pkrsp.onmicrosoft.com::f12489cf-5a08-4818-8520-970aee6688ee" providerId="AD" clId="Web-{8E1A1C83-90E8-495D-A3B2-89E11243BE1A}" dt="2024-03-09T16:00:12.011" v="342"/>
          <ac:spMkLst>
            <pc:docMk/>
            <pc:sldMk cId="2614545504" sldId="378"/>
            <ac:spMk id="71" creationId="{3A7A980D-7F26-BE5A-52D6-840C1CB10D5E}"/>
          </ac:spMkLst>
        </pc:spChg>
        <pc:spChg chg="del">
          <ac:chgData name="agata.m.rutkowska" userId="S::agata.m.rutkowska_gmail.com#ext#@pkrsp.onmicrosoft.com::f12489cf-5a08-4818-8520-970aee6688ee" providerId="AD" clId="Web-{8E1A1C83-90E8-495D-A3B2-89E11243BE1A}" dt="2024-03-09T16:00:12.011" v="341"/>
          <ac:spMkLst>
            <pc:docMk/>
            <pc:sldMk cId="2614545504" sldId="378"/>
            <ac:spMk id="72" creationId="{9962E64E-A28D-EF5F-12B3-2AB027D4A852}"/>
          </ac:spMkLst>
        </pc:spChg>
        <pc:spChg chg="del">
          <ac:chgData name="agata.m.rutkowska" userId="S::agata.m.rutkowska_gmail.com#ext#@pkrsp.onmicrosoft.com::f12489cf-5a08-4818-8520-970aee6688ee" providerId="AD" clId="Web-{8E1A1C83-90E8-495D-A3B2-89E11243BE1A}" dt="2024-03-09T16:00:12.011" v="340"/>
          <ac:spMkLst>
            <pc:docMk/>
            <pc:sldMk cId="2614545504" sldId="378"/>
            <ac:spMk id="73" creationId="{4FDA03B0-83E6-D2EE-9805-B393D72591F3}"/>
          </ac:spMkLst>
        </pc:spChg>
        <pc:spChg chg="del">
          <ac:chgData name="agata.m.rutkowska" userId="S::agata.m.rutkowska_gmail.com#ext#@pkrsp.onmicrosoft.com::f12489cf-5a08-4818-8520-970aee6688ee" providerId="AD" clId="Web-{8E1A1C83-90E8-495D-A3B2-89E11243BE1A}" dt="2024-03-09T16:00:12.011" v="339"/>
          <ac:spMkLst>
            <pc:docMk/>
            <pc:sldMk cId="2614545504" sldId="378"/>
            <ac:spMk id="74" creationId="{34EAC57A-9962-94E3-FFF0-B9C3BE3F88E8}"/>
          </ac:spMkLst>
        </pc:spChg>
        <pc:spChg chg="del">
          <ac:chgData name="agata.m.rutkowska" userId="S::agata.m.rutkowska_gmail.com#ext#@pkrsp.onmicrosoft.com::f12489cf-5a08-4818-8520-970aee6688ee" providerId="AD" clId="Web-{8E1A1C83-90E8-495D-A3B2-89E11243BE1A}" dt="2024-03-09T16:00:12.011" v="338"/>
          <ac:spMkLst>
            <pc:docMk/>
            <pc:sldMk cId="2614545504" sldId="378"/>
            <ac:spMk id="75" creationId="{4E2CB2B2-9A9A-7590-BA4B-808AF74E26AA}"/>
          </ac:spMkLst>
        </pc:spChg>
        <pc:spChg chg="del">
          <ac:chgData name="agata.m.rutkowska" userId="S::agata.m.rutkowska_gmail.com#ext#@pkrsp.onmicrosoft.com::f12489cf-5a08-4818-8520-970aee6688ee" providerId="AD" clId="Web-{8E1A1C83-90E8-495D-A3B2-89E11243BE1A}" dt="2024-03-09T16:00:12.011" v="337"/>
          <ac:spMkLst>
            <pc:docMk/>
            <pc:sldMk cId="2614545504" sldId="378"/>
            <ac:spMk id="76" creationId="{FF44E798-ACDB-90AA-4BD5-B2F881066BE7}"/>
          </ac:spMkLst>
        </pc:spChg>
        <pc:spChg chg="del">
          <ac:chgData name="agata.m.rutkowska" userId="S::agata.m.rutkowska_gmail.com#ext#@pkrsp.onmicrosoft.com::f12489cf-5a08-4818-8520-970aee6688ee" providerId="AD" clId="Web-{8E1A1C83-90E8-495D-A3B2-89E11243BE1A}" dt="2024-03-09T16:00:12.011" v="336"/>
          <ac:spMkLst>
            <pc:docMk/>
            <pc:sldMk cId="2614545504" sldId="378"/>
            <ac:spMk id="77" creationId="{E10C6A6C-4033-88DE-A2E4-BB485AC25422}"/>
          </ac:spMkLst>
        </pc:spChg>
        <pc:picChg chg="add del mod">
          <ac:chgData name="agata.m.rutkowska" userId="S::agata.m.rutkowska_gmail.com#ext#@pkrsp.onmicrosoft.com::f12489cf-5a08-4818-8520-970aee6688ee" providerId="AD" clId="Web-{8E1A1C83-90E8-495D-A3B2-89E11243BE1A}" dt="2024-03-09T16:00:17.808" v="345"/>
          <ac:picMkLst>
            <pc:docMk/>
            <pc:sldMk cId="2614545504" sldId="378"/>
            <ac:picMk id="2" creationId="{8DE5DDD9-EFBF-A41C-61D0-D33B0EEB7FE4}"/>
          </ac:picMkLst>
        </pc:picChg>
      </pc:sldChg>
      <pc:sldChg chg="new del">
        <pc:chgData name="agata.m.rutkowska" userId="S::agata.m.rutkowska_gmail.com#ext#@pkrsp.onmicrosoft.com::f12489cf-5a08-4818-8520-970aee6688ee" providerId="AD" clId="Web-{8E1A1C83-90E8-495D-A3B2-89E11243BE1A}" dt="2024-03-09T15:45:28.620" v="293"/>
        <pc:sldMkLst>
          <pc:docMk/>
          <pc:sldMk cId="3171790000" sldId="378"/>
        </pc:sldMkLst>
      </pc:sldChg>
      <pc:sldChg chg="add del">
        <pc:chgData name="agata.m.rutkowska" userId="S::agata.m.rutkowska_gmail.com#ext#@pkrsp.onmicrosoft.com::f12489cf-5a08-4818-8520-970aee6688ee" providerId="AD" clId="Web-{8E1A1C83-90E8-495D-A3B2-89E11243BE1A}" dt="2024-03-09T16:05:08.709" v="426"/>
        <pc:sldMkLst>
          <pc:docMk/>
          <pc:sldMk cId="3901548618" sldId="380"/>
        </pc:sldMkLst>
      </pc:sldChg>
      <pc:sldChg chg="addSp delSp modSp add replId">
        <pc:chgData name="agata.m.rutkowska" userId="S::agata.m.rutkowska_gmail.com#ext#@pkrsp.onmicrosoft.com::f12489cf-5a08-4818-8520-970aee6688ee" providerId="AD" clId="Web-{8E1A1C83-90E8-495D-A3B2-89E11243BE1A}" dt="2024-03-09T16:05:01.881" v="425"/>
        <pc:sldMkLst>
          <pc:docMk/>
          <pc:sldMk cId="3293872476" sldId="381"/>
        </pc:sldMkLst>
        <pc:spChg chg="mod topLvl">
          <ac:chgData name="agata.m.rutkowska" userId="S::agata.m.rutkowska_gmail.com#ext#@pkrsp.onmicrosoft.com::f12489cf-5a08-4818-8520-970aee6688ee" providerId="AD" clId="Web-{8E1A1C83-90E8-495D-A3B2-89E11243BE1A}" dt="2024-03-09T16:03:48.425" v="405" actId="1076"/>
          <ac:spMkLst>
            <pc:docMk/>
            <pc:sldMk cId="3293872476" sldId="381"/>
            <ac:spMk id="4" creationId="{97167586-B218-4BB3-8666-22F97053E02B}"/>
          </ac:spMkLst>
        </pc:spChg>
        <pc:spChg chg="mod topLvl">
          <ac:chgData name="agata.m.rutkowska" userId="S::agata.m.rutkowska_gmail.com#ext#@pkrsp.onmicrosoft.com::f12489cf-5a08-4818-8520-970aee6688ee" providerId="AD" clId="Web-{8E1A1C83-90E8-495D-A3B2-89E11243BE1A}" dt="2024-03-09T16:03:48.441" v="406" actId="1076"/>
          <ac:spMkLst>
            <pc:docMk/>
            <pc:sldMk cId="3293872476" sldId="381"/>
            <ac:spMk id="6" creationId="{55F1DD4F-3C71-8980-C78A-CB25FDB01B30}"/>
          </ac:spMkLst>
        </pc:spChg>
        <pc:spChg chg="topLvl">
          <ac:chgData name="agata.m.rutkowska" userId="S::agata.m.rutkowska_gmail.com#ext#@pkrsp.onmicrosoft.com::f12489cf-5a08-4818-8520-970aee6688ee" providerId="AD" clId="Web-{8E1A1C83-90E8-495D-A3B2-89E11243BE1A}" dt="2024-03-09T16:03:22.330" v="398"/>
          <ac:spMkLst>
            <pc:docMk/>
            <pc:sldMk cId="3293872476" sldId="381"/>
            <ac:spMk id="9" creationId="{22D5172F-C105-E4A9-E08B-780EEF8B2C6B}"/>
          </ac:spMkLst>
        </pc:spChg>
        <pc:spChg chg="mod topLvl">
          <ac:chgData name="agata.m.rutkowska" userId="S::agata.m.rutkowska_gmail.com#ext#@pkrsp.onmicrosoft.com::f12489cf-5a08-4818-8520-970aee6688ee" providerId="AD" clId="Web-{8E1A1C83-90E8-495D-A3B2-89E11243BE1A}" dt="2024-03-09T16:03:33.893" v="404"/>
          <ac:spMkLst>
            <pc:docMk/>
            <pc:sldMk cId="3293872476" sldId="381"/>
            <ac:spMk id="10" creationId="{FA63F65F-3BB3-6DC0-1832-6926ED3EE235}"/>
          </ac:spMkLst>
        </pc:spChg>
        <pc:spChg chg="topLvl">
          <ac:chgData name="agata.m.rutkowska" userId="S::agata.m.rutkowska_gmail.com#ext#@pkrsp.onmicrosoft.com::f12489cf-5a08-4818-8520-970aee6688ee" providerId="AD" clId="Web-{8E1A1C83-90E8-495D-A3B2-89E11243BE1A}" dt="2024-03-09T16:02:07.500" v="378"/>
          <ac:spMkLst>
            <pc:docMk/>
            <pc:sldMk cId="3293872476" sldId="381"/>
            <ac:spMk id="13" creationId="{BBDC716E-1ACE-996F-78CA-BCC261D51A47}"/>
          </ac:spMkLst>
        </pc:spChg>
        <pc:spChg chg="mod topLvl">
          <ac:chgData name="agata.m.rutkowska" userId="S::agata.m.rutkowska_gmail.com#ext#@pkrsp.onmicrosoft.com::f12489cf-5a08-4818-8520-970aee6688ee" providerId="AD" clId="Web-{8E1A1C83-90E8-495D-A3B2-89E11243BE1A}" dt="2024-03-09T16:02:25.797" v="384"/>
          <ac:spMkLst>
            <pc:docMk/>
            <pc:sldMk cId="3293872476" sldId="381"/>
            <ac:spMk id="14" creationId="{0CC3D1B4-BA28-D730-5877-5105E95B3328}"/>
          </ac:spMkLst>
        </pc:spChg>
        <pc:spChg chg="topLvl">
          <ac:chgData name="agata.m.rutkowska" userId="S::agata.m.rutkowska_gmail.com#ext#@pkrsp.onmicrosoft.com::f12489cf-5a08-4818-8520-970aee6688ee" providerId="AD" clId="Web-{8E1A1C83-90E8-495D-A3B2-89E11243BE1A}" dt="2024-03-09T16:02:33.235" v="385"/>
          <ac:spMkLst>
            <pc:docMk/>
            <pc:sldMk cId="3293872476" sldId="381"/>
            <ac:spMk id="17" creationId="{28049C50-A05D-A6C2-53E7-814322E1F53B}"/>
          </ac:spMkLst>
        </pc:spChg>
        <pc:spChg chg="mod topLvl">
          <ac:chgData name="agata.m.rutkowska" userId="S::agata.m.rutkowska_gmail.com#ext#@pkrsp.onmicrosoft.com::f12489cf-5a08-4818-8520-970aee6688ee" providerId="AD" clId="Web-{8E1A1C83-90E8-495D-A3B2-89E11243BE1A}" dt="2024-03-09T16:02:47.204" v="390"/>
          <ac:spMkLst>
            <pc:docMk/>
            <pc:sldMk cId="3293872476" sldId="381"/>
            <ac:spMk id="18" creationId="{A4D2C6FA-572F-E253-CD79-6B3FF949A2B1}"/>
          </ac:spMkLst>
        </pc:spChg>
        <pc:spChg chg="add">
          <ac:chgData name="agata.m.rutkowska" userId="S::agata.m.rutkowska_gmail.com#ext#@pkrsp.onmicrosoft.com::f12489cf-5a08-4818-8520-970aee6688ee" providerId="AD" clId="Web-{8E1A1C83-90E8-495D-A3B2-89E11243BE1A}" dt="2024-03-09T16:00:55.075" v="360"/>
          <ac:spMkLst>
            <pc:docMk/>
            <pc:sldMk cId="3293872476" sldId="381"/>
            <ac:spMk id="21" creationId="{7D74BE08-25B5-89E8-84C8-0018CAF588AF}"/>
          </ac:spMkLst>
        </pc:spChg>
        <pc:spChg chg="add">
          <ac:chgData name="agata.m.rutkowska" userId="S::agata.m.rutkowska_gmail.com#ext#@pkrsp.onmicrosoft.com::f12489cf-5a08-4818-8520-970aee6688ee" providerId="AD" clId="Web-{8E1A1C83-90E8-495D-A3B2-89E11243BE1A}" dt="2024-03-09T16:00:55.075" v="361"/>
          <ac:spMkLst>
            <pc:docMk/>
            <pc:sldMk cId="3293872476" sldId="381"/>
            <ac:spMk id="23" creationId="{2C37EEB6-4574-7C1E-7B8A-F00B8D34E6C1}"/>
          </ac:spMkLst>
        </pc:spChg>
        <pc:spChg chg="add">
          <ac:chgData name="agata.m.rutkowska" userId="S::agata.m.rutkowska_gmail.com#ext#@pkrsp.onmicrosoft.com::f12489cf-5a08-4818-8520-970aee6688ee" providerId="AD" clId="Web-{8E1A1C83-90E8-495D-A3B2-89E11243BE1A}" dt="2024-03-09T16:00:55.091" v="362"/>
          <ac:spMkLst>
            <pc:docMk/>
            <pc:sldMk cId="3293872476" sldId="381"/>
            <ac:spMk id="25" creationId="{3A418316-D84D-D4CB-D3B8-2DCA4D32222C}"/>
          </ac:spMkLst>
        </pc:spChg>
        <pc:spChg chg="add mod">
          <ac:chgData name="agata.m.rutkowska" userId="S::agata.m.rutkowska_gmail.com#ext#@pkrsp.onmicrosoft.com::f12489cf-5a08-4818-8520-970aee6688ee" providerId="AD" clId="Web-{8E1A1C83-90E8-495D-A3B2-89E11243BE1A}" dt="2024-03-09T16:03:48.456" v="407" actId="1076"/>
          <ac:spMkLst>
            <pc:docMk/>
            <pc:sldMk cId="3293872476" sldId="381"/>
            <ac:spMk id="27" creationId="{209B4678-B1BC-8914-FCE9-D938BC4DE712}"/>
          </ac:spMkLst>
        </pc:spChg>
        <pc:spChg chg="topLvl">
          <ac:chgData name="agata.m.rutkowska" userId="S::agata.m.rutkowska_gmail.com#ext#@pkrsp.onmicrosoft.com::f12489cf-5a08-4818-8520-970aee6688ee" providerId="AD" clId="Web-{8E1A1C83-90E8-495D-A3B2-89E11243BE1A}" dt="2024-03-09T16:04:32.630" v="416"/>
          <ac:spMkLst>
            <pc:docMk/>
            <pc:sldMk cId="3293872476" sldId="381"/>
            <ac:spMk id="29" creationId="{7A74E44F-7282-4574-D97C-722D30D13345}"/>
          </ac:spMkLst>
        </pc:spChg>
        <pc:spChg chg="mod topLvl">
          <ac:chgData name="agata.m.rutkowska" userId="S::agata.m.rutkowska_gmail.com#ext#@pkrsp.onmicrosoft.com::f12489cf-5a08-4818-8520-970aee6688ee" providerId="AD" clId="Web-{8E1A1C83-90E8-495D-A3B2-89E11243BE1A}" dt="2024-03-09T16:04:45.302" v="422"/>
          <ac:spMkLst>
            <pc:docMk/>
            <pc:sldMk cId="3293872476" sldId="381"/>
            <ac:spMk id="30" creationId="{FD8379EC-345D-D14F-7E1B-9A34669EF52B}"/>
          </ac:spMkLst>
        </pc:spChg>
        <pc:spChg chg="topLvl">
          <ac:chgData name="agata.m.rutkowska" userId="S::agata.m.rutkowska_gmail.com#ext#@pkrsp.onmicrosoft.com::f12489cf-5a08-4818-8520-970aee6688ee" providerId="AD" clId="Web-{8E1A1C83-90E8-495D-A3B2-89E11243BE1A}" dt="2024-03-09T16:04:55.865" v="423"/>
          <ac:spMkLst>
            <pc:docMk/>
            <pc:sldMk cId="3293872476" sldId="381"/>
            <ac:spMk id="33" creationId="{4BE23FC4-8C70-A9EB-10A2-611991876B16}"/>
          </ac:spMkLst>
        </pc:spChg>
        <pc:spChg chg="mod topLvl">
          <ac:chgData name="agata.m.rutkowska" userId="S::agata.m.rutkowska_gmail.com#ext#@pkrsp.onmicrosoft.com::f12489cf-5a08-4818-8520-970aee6688ee" providerId="AD" clId="Web-{8E1A1C83-90E8-495D-A3B2-89E11243BE1A}" dt="2024-03-09T16:05:01.881" v="425"/>
          <ac:spMkLst>
            <pc:docMk/>
            <pc:sldMk cId="3293872476" sldId="381"/>
            <ac:spMk id="34" creationId="{563DE60C-12C1-B338-9605-5BC5D30B05ED}"/>
          </ac:spMkLst>
        </pc:spChg>
        <pc:spChg chg="topLvl">
          <ac:chgData name="agata.m.rutkowska" userId="S::agata.m.rutkowska_gmail.com#ext#@pkrsp.onmicrosoft.com::f12489cf-5a08-4818-8520-970aee6688ee" providerId="AD" clId="Web-{8E1A1C83-90E8-495D-A3B2-89E11243BE1A}" dt="2024-03-09T16:03:58.269" v="408"/>
          <ac:spMkLst>
            <pc:docMk/>
            <pc:sldMk cId="3293872476" sldId="381"/>
            <ac:spMk id="37" creationId="{D9235295-B5BB-1F36-525E-3F288B2B354F}"/>
          </ac:spMkLst>
        </pc:spChg>
        <pc:spChg chg="mod topLvl">
          <ac:chgData name="agata.m.rutkowska" userId="S::agata.m.rutkowska_gmail.com#ext#@pkrsp.onmicrosoft.com::f12489cf-5a08-4818-8520-970aee6688ee" providerId="AD" clId="Web-{8E1A1C83-90E8-495D-A3B2-89E11243BE1A}" dt="2024-03-09T16:04:22.895" v="415" actId="14100"/>
          <ac:spMkLst>
            <pc:docMk/>
            <pc:sldMk cId="3293872476" sldId="381"/>
            <ac:spMk id="38" creationId="{905309E0-FB03-D585-18A5-F5583B43AD5C}"/>
          </ac:spMkLst>
        </pc:spChg>
        <pc:spChg chg="add">
          <ac:chgData name="agata.m.rutkowska" userId="S::agata.m.rutkowska_gmail.com#ext#@pkrsp.onmicrosoft.com::f12489cf-5a08-4818-8520-970aee6688ee" providerId="AD" clId="Web-{8E1A1C83-90E8-495D-A3B2-89E11243BE1A}" dt="2024-03-09T16:01:27.623" v="373"/>
          <ac:spMkLst>
            <pc:docMk/>
            <pc:sldMk cId="3293872476" sldId="381"/>
            <ac:spMk id="41" creationId="{DE9F3659-5E08-B811-DD47-B66586D6ACB1}"/>
          </ac:spMkLst>
        </pc:spChg>
        <pc:spChg chg="add">
          <ac:chgData name="agata.m.rutkowska" userId="S::agata.m.rutkowska_gmail.com#ext#@pkrsp.onmicrosoft.com::f12489cf-5a08-4818-8520-970aee6688ee" providerId="AD" clId="Web-{8E1A1C83-90E8-495D-A3B2-89E11243BE1A}" dt="2024-03-09T16:01:27.639" v="374"/>
          <ac:spMkLst>
            <pc:docMk/>
            <pc:sldMk cId="3293872476" sldId="381"/>
            <ac:spMk id="43" creationId="{A659AE67-6AA7-0FCC-0F48-235A58417E9B}"/>
          </ac:spMkLst>
        </pc:spChg>
        <pc:spChg chg="add">
          <ac:chgData name="agata.m.rutkowska" userId="S::agata.m.rutkowska_gmail.com#ext#@pkrsp.onmicrosoft.com::f12489cf-5a08-4818-8520-970aee6688ee" providerId="AD" clId="Web-{8E1A1C83-90E8-495D-A3B2-89E11243BE1A}" dt="2024-03-09T16:01:27.670" v="375"/>
          <ac:spMkLst>
            <pc:docMk/>
            <pc:sldMk cId="3293872476" sldId="381"/>
            <ac:spMk id="45" creationId="{6F4F18E1-0B9F-26E9-A3F1-BB1F8034B108}"/>
          </ac:spMkLst>
        </pc:spChg>
        <pc:spChg chg="del">
          <ac:chgData name="agata.m.rutkowska" userId="S::agata.m.rutkowska_gmail.com#ext#@pkrsp.onmicrosoft.com::f12489cf-5a08-4818-8520-970aee6688ee" providerId="AD" clId="Web-{8E1A1C83-90E8-495D-A3B2-89E11243BE1A}" dt="2024-03-09T16:01:26.701" v="369"/>
          <ac:spMkLst>
            <pc:docMk/>
            <pc:sldMk cId="3293872476" sldId="381"/>
            <ac:spMk id="64" creationId="{C90B7540-5805-292B-8278-A8DF47AF992B}"/>
          </ac:spMkLst>
        </pc:spChg>
        <pc:spChg chg="del">
          <ac:chgData name="agata.m.rutkowska" userId="S::agata.m.rutkowska_gmail.com#ext#@pkrsp.onmicrosoft.com::f12489cf-5a08-4818-8520-970aee6688ee" providerId="AD" clId="Web-{8E1A1C83-90E8-495D-A3B2-89E11243BE1A}" dt="2024-03-09T16:01:26.701" v="368"/>
          <ac:spMkLst>
            <pc:docMk/>
            <pc:sldMk cId="3293872476" sldId="381"/>
            <ac:spMk id="65" creationId="{3C6FF92C-8D17-CCC5-5D86-82901E169D10}"/>
          </ac:spMkLst>
        </pc:spChg>
        <pc:spChg chg="del">
          <ac:chgData name="agata.m.rutkowska" userId="S::agata.m.rutkowska_gmail.com#ext#@pkrsp.onmicrosoft.com::f12489cf-5a08-4818-8520-970aee6688ee" providerId="AD" clId="Web-{8E1A1C83-90E8-495D-A3B2-89E11243BE1A}" dt="2024-03-09T16:01:26.701" v="367"/>
          <ac:spMkLst>
            <pc:docMk/>
            <pc:sldMk cId="3293872476" sldId="381"/>
            <ac:spMk id="66" creationId="{C9D0FD67-CF41-4D5F-9B4F-AAFB8A956FA1}"/>
          </ac:spMkLst>
        </pc:spChg>
        <pc:spChg chg="del">
          <ac:chgData name="agata.m.rutkowska" userId="S::agata.m.rutkowska_gmail.com#ext#@pkrsp.onmicrosoft.com::f12489cf-5a08-4818-8520-970aee6688ee" providerId="AD" clId="Web-{8E1A1C83-90E8-495D-A3B2-89E11243BE1A}" dt="2024-03-09T16:01:26.701" v="366"/>
          <ac:spMkLst>
            <pc:docMk/>
            <pc:sldMk cId="3293872476" sldId="381"/>
            <ac:spMk id="67" creationId="{E4B9CBAD-7D28-8F17-72FF-8B37E23F594D}"/>
          </ac:spMkLst>
        </pc:spChg>
        <pc:spChg chg="del">
          <ac:chgData name="agata.m.rutkowska" userId="S::agata.m.rutkowska_gmail.com#ext#@pkrsp.onmicrosoft.com::f12489cf-5a08-4818-8520-970aee6688ee" providerId="AD" clId="Web-{8E1A1C83-90E8-495D-A3B2-89E11243BE1A}" dt="2024-03-09T16:01:26.701" v="365"/>
          <ac:spMkLst>
            <pc:docMk/>
            <pc:sldMk cId="3293872476" sldId="381"/>
            <ac:spMk id="68" creationId="{3399DFE4-D4AB-BB0F-8F3C-57A906B86341}"/>
          </ac:spMkLst>
        </pc:spChg>
        <pc:spChg chg="del">
          <ac:chgData name="agata.m.rutkowska" userId="S::agata.m.rutkowska_gmail.com#ext#@pkrsp.onmicrosoft.com::f12489cf-5a08-4818-8520-970aee6688ee" providerId="AD" clId="Web-{8E1A1C83-90E8-495D-A3B2-89E11243BE1A}" dt="2024-03-09T16:01:26.701" v="364"/>
          <ac:spMkLst>
            <pc:docMk/>
            <pc:sldMk cId="3293872476" sldId="381"/>
            <ac:spMk id="69" creationId="{6193FF2A-53E9-2FB3-10AA-DAEB049E7C7F}"/>
          </ac:spMkLst>
        </pc:spChg>
        <pc:spChg chg="del">
          <ac:chgData name="agata.m.rutkowska" userId="S::agata.m.rutkowska_gmail.com#ext#@pkrsp.onmicrosoft.com::f12489cf-5a08-4818-8520-970aee6688ee" providerId="AD" clId="Web-{8E1A1C83-90E8-495D-A3B2-89E11243BE1A}" dt="2024-03-09T16:00:54.497" v="355"/>
          <ac:spMkLst>
            <pc:docMk/>
            <pc:sldMk cId="3293872476" sldId="381"/>
            <ac:spMk id="70" creationId="{12CE898B-168B-ADF2-E921-8DDBF29C4E40}"/>
          </ac:spMkLst>
        </pc:spChg>
        <pc:spChg chg="del">
          <ac:chgData name="agata.m.rutkowska" userId="S::agata.m.rutkowska_gmail.com#ext#@pkrsp.onmicrosoft.com::f12489cf-5a08-4818-8520-970aee6688ee" providerId="AD" clId="Web-{8E1A1C83-90E8-495D-A3B2-89E11243BE1A}" dt="2024-03-09T16:00:54.497" v="354"/>
          <ac:spMkLst>
            <pc:docMk/>
            <pc:sldMk cId="3293872476" sldId="381"/>
            <ac:spMk id="71" creationId="{3A7A980D-7F26-BE5A-52D6-840C1CB10D5E}"/>
          </ac:spMkLst>
        </pc:spChg>
        <pc:spChg chg="del">
          <ac:chgData name="agata.m.rutkowska" userId="S::agata.m.rutkowska_gmail.com#ext#@pkrsp.onmicrosoft.com::f12489cf-5a08-4818-8520-970aee6688ee" providerId="AD" clId="Web-{8E1A1C83-90E8-495D-A3B2-89E11243BE1A}" dt="2024-03-09T16:00:54.497" v="353"/>
          <ac:spMkLst>
            <pc:docMk/>
            <pc:sldMk cId="3293872476" sldId="381"/>
            <ac:spMk id="72" creationId="{9962E64E-A28D-EF5F-12B3-2AB027D4A852}"/>
          </ac:spMkLst>
        </pc:spChg>
        <pc:spChg chg="del">
          <ac:chgData name="agata.m.rutkowska" userId="S::agata.m.rutkowska_gmail.com#ext#@pkrsp.onmicrosoft.com::f12489cf-5a08-4818-8520-970aee6688ee" providerId="AD" clId="Web-{8E1A1C83-90E8-495D-A3B2-89E11243BE1A}" dt="2024-03-09T16:00:54.497" v="352"/>
          <ac:spMkLst>
            <pc:docMk/>
            <pc:sldMk cId="3293872476" sldId="381"/>
            <ac:spMk id="73" creationId="{4FDA03B0-83E6-D2EE-9805-B393D72591F3}"/>
          </ac:spMkLst>
        </pc:spChg>
        <pc:spChg chg="del">
          <ac:chgData name="agata.m.rutkowska" userId="S::agata.m.rutkowska_gmail.com#ext#@pkrsp.onmicrosoft.com::f12489cf-5a08-4818-8520-970aee6688ee" providerId="AD" clId="Web-{8E1A1C83-90E8-495D-A3B2-89E11243BE1A}" dt="2024-03-09T16:00:54.497" v="351"/>
          <ac:spMkLst>
            <pc:docMk/>
            <pc:sldMk cId="3293872476" sldId="381"/>
            <ac:spMk id="74" creationId="{34EAC57A-9962-94E3-FFF0-B9C3BE3F88E8}"/>
          </ac:spMkLst>
        </pc:spChg>
        <pc:spChg chg="del">
          <ac:chgData name="agata.m.rutkowska" userId="S::agata.m.rutkowska_gmail.com#ext#@pkrsp.onmicrosoft.com::f12489cf-5a08-4818-8520-970aee6688ee" providerId="AD" clId="Web-{8E1A1C83-90E8-495D-A3B2-89E11243BE1A}" dt="2024-03-09T16:00:54.497" v="350"/>
          <ac:spMkLst>
            <pc:docMk/>
            <pc:sldMk cId="3293872476" sldId="381"/>
            <ac:spMk id="75" creationId="{4E2CB2B2-9A9A-7590-BA4B-808AF74E26AA}"/>
          </ac:spMkLst>
        </pc:spChg>
        <pc:spChg chg="del">
          <ac:chgData name="agata.m.rutkowska" userId="S::agata.m.rutkowska_gmail.com#ext#@pkrsp.onmicrosoft.com::f12489cf-5a08-4818-8520-970aee6688ee" providerId="AD" clId="Web-{8E1A1C83-90E8-495D-A3B2-89E11243BE1A}" dt="2024-03-09T16:00:54.497" v="349"/>
          <ac:spMkLst>
            <pc:docMk/>
            <pc:sldMk cId="3293872476" sldId="381"/>
            <ac:spMk id="76" creationId="{FF44E798-ACDB-90AA-4BD5-B2F881066BE7}"/>
          </ac:spMkLst>
        </pc:spChg>
        <pc:spChg chg="del">
          <ac:chgData name="agata.m.rutkowska" userId="S::agata.m.rutkowska_gmail.com#ext#@pkrsp.onmicrosoft.com::f12489cf-5a08-4818-8520-970aee6688ee" providerId="AD" clId="Web-{8E1A1C83-90E8-495D-A3B2-89E11243BE1A}" dt="2024-03-09T16:00:54.497" v="348"/>
          <ac:spMkLst>
            <pc:docMk/>
            <pc:sldMk cId="3293872476" sldId="381"/>
            <ac:spMk id="77" creationId="{E10C6A6C-4033-88DE-A2E4-BB485AC25422}"/>
          </ac:spMkLst>
        </pc:spChg>
        <pc:grpChg chg="add del">
          <ac:chgData name="agata.m.rutkowska" userId="S::agata.m.rutkowska_gmail.com#ext#@pkrsp.onmicrosoft.com::f12489cf-5a08-4818-8520-970aee6688ee" providerId="AD" clId="Web-{8E1A1C83-90E8-495D-A3B2-89E11243BE1A}" dt="2024-03-09T16:02:58.580" v="391"/>
          <ac:grpSpMkLst>
            <pc:docMk/>
            <pc:sldMk cId="3293872476" sldId="381"/>
            <ac:grpSpMk id="7" creationId="{BEC7BABB-1028-8094-D8D5-E3426745B6C9}"/>
          </ac:grpSpMkLst>
        </pc:grpChg>
        <pc:grpChg chg="add del">
          <ac:chgData name="agata.m.rutkowska" userId="S::agata.m.rutkowska_gmail.com#ext#@pkrsp.onmicrosoft.com::f12489cf-5a08-4818-8520-970aee6688ee" providerId="AD" clId="Web-{8E1A1C83-90E8-495D-A3B2-89E11243BE1A}" dt="2024-03-09T16:03:22.330" v="398"/>
          <ac:grpSpMkLst>
            <pc:docMk/>
            <pc:sldMk cId="3293872476" sldId="381"/>
            <ac:grpSpMk id="11" creationId="{403C7B32-8C2E-4D4A-BE32-5236075529CA}"/>
          </ac:grpSpMkLst>
        </pc:grpChg>
        <pc:grpChg chg="add del mod">
          <ac:chgData name="agata.m.rutkowska" userId="S::agata.m.rutkowska_gmail.com#ext#@pkrsp.onmicrosoft.com::f12489cf-5a08-4818-8520-970aee6688ee" providerId="AD" clId="Web-{8E1A1C83-90E8-495D-A3B2-89E11243BE1A}" dt="2024-03-09T16:02:07.500" v="378"/>
          <ac:grpSpMkLst>
            <pc:docMk/>
            <pc:sldMk cId="3293872476" sldId="381"/>
            <ac:grpSpMk id="15" creationId="{3910760E-2961-2B33-2EA7-52349681C4CA}"/>
          </ac:grpSpMkLst>
        </pc:grpChg>
        <pc:grpChg chg="add del">
          <ac:chgData name="agata.m.rutkowska" userId="S::agata.m.rutkowska_gmail.com#ext#@pkrsp.onmicrosoft.com::f12489cf-5a08-4818-8520-970aee6688ee" providerId="AD" clId="Web-{8E1A1C83-90E8-495D-A3B2-89E11243BE1A}" dt="2024-03-09T16:02:33.235" v="385"/>
          <ac:grpSpMkLst>
            <pc:docMk/>
            <pc:sldMk cId="3293872476" sldId="381"/>
            <ac:grpSpMk id="19" creationId="{D870F257-C012-F9EC-7605-C631DEEA6195}"/>
          </ac:grpSpMkLst>
        </pc:grpChg>
        <pc:grpChg chg="add del">
          <ac:chgData name="agata.m.rutkowska" userId="S::agata.m.rutkowska_gmail.com#ext#@pkrsp.onmicrosoft.com::f12489cf-5a08-4818-8520-970aee6688ee" providerId="AD" clId="Web-{8E1A1C83-90E8-495D-A3B2-89E11243BE1A}" dt="2024-03-09T16:04:32.630" v="416"/>
          <ac:grpSpMkLst>
            <pc:docMk/>
            <pc:sldMk cId="3293872476" sldId="381"/>
            <ac:grpSpMk id="31" creationId="{32F658BB-5510-6C32-94C2-6C644430420F}"/>
          </ac:grpSpMkLst>
        </pc:grpChg>
        <pc:grpChg chg="add del">
          <ac:chgData name="agata.m.rutkowska" userId="S::agata.m.rutkowska_gmail.com#ext#@pkrsp.onmicrosoft.com::f12489cf-5a08-4818-8520-970aee6688ee" providerId="AD" clId="Web-{8E1A1C83-90E8-495D-A3B2-89E11243BE1A}" dt="2024-03-09T16:04:55.865" v="423"/>
          <ac:grpSpMkLst>
            <pc:docMk/>
            <pc:sldMk cId="3293872476" sldId="381"/>
            <ac:grpSpMk id="35" creationId="{5189D1AC-1F50-8757-D691-D4EFF7ACB8DD}"/>
          </ac:grpSpMkLst>
        </pc:grpChg>
        <pc:grpChg chg="add del">
          <ac:chgData name="agata.m.rutkowska" userId="S::agata.m.rutkowska_gmail.com#ext#@pkrsp.onmicrosoft.com::f12489cf-5a08-4818-8520-970aee6688ee" providerId="AD" clId="Web-{8E1A1C83-90E8-495D-A3B2-89E11243BE1A}" dt="2024-03-09T16:03:58.269" v="408"/>
          <ac:grpSpMkLst>
            <pc:docMk/>
            <pc:sldMk cId="3293872476" sldId="381"/>
            <ac:grpSpMk id="39" creationId="{ABFAD1FC-4828-25B2-BB3D-519103CFF268}"/>
          </ac:grpSpMkLst>
        </pc:grpChg>
      </pc:sldChg>
      <pc:sldChg chg="add del replId">
        <pc:chgData name="agata.m.rutkowska" userId="S::agata.m.rutkowska_gmail.com#ext#@pkrsp.onmicrosoft.com::f12489cf-5a08-4818-8520-970aee6688ee" providerId="AD" clId="Web-{8E1A1C83-90E8-495D-A3B2-89E11243BE1A}" dt="2024-03-09T16:17:52.159" v="592"/>
        <pc:sldMkLst>
          <pc:docMk/>
          <pc:sldMk cId="2948857681" sldId="383"/>
        </pc:sldMkLst>
      </pc:sldChg>
      <pc:sldChg chg="addSp delSp modSp new">
        <pc:chgData name="agata.m.rutkowska" userId="S::agata.m.rutkowska_gmail.com#ext#@pkrsp.onmicrosoft.com::f12489cf-5a08-4818-8520-970aee6688ee" providerId="AD" clId="Web-{8E1A1C83-90E8-495D-A3B2-89E11243BE1A}" dt="2024-03-09T16:19:24.412" v="641" actId="14100"/>
        <pc:sldMkLst>
          <pc:docMk/>
          <pc:sldMk cId="3083573437" sldId="383"/>
        </pc:sldMkLst>
        <pc:graphicFrameChg chg="add del mod modGraphic">
          <ac:chgData name="agata.m.rutkowska" userId="S::agata.m.rutkowska_gmail.com#ext#@pkrsp.onmicrosoft.com::f12489cf-5a08-4818-8520-970aee6688ee" providerId="AD" clId="Web-{8E1A1C83-90E8-495D-A3B2-89E11243BE1A}" dt="2024-03-09T16:18:17.207" v="595"/>
          <ac:graphicFrameMkLst>
            <pc:docMk/>
            <pc:sldMk cId="3083573437" sldId="383"/>
            <ac:graphicFrameMk id="2" creationId="{CCAE82FB-2497-4E23-53E8-24CB95D656D9}"/>
          </ac:graphicFrameMkLst>
        </pc:graphicFrameChg>
        <pc:graphicFrameChg chg="add mod modGraphic">
          <ac:chgData name="agata.m.rutkowska" userId="S::agata.m.rutkowska_gmail.com#ext#@pkrsp.onmicrosoft.com::f12489cf-5a08-4818-8520-970aee6688ee" providerId="AD" clId="Web-{8E1A1C83-90E8-495D-A3B2-89E11243BE1A}" dt="2024-03-09T16:19:24.412" v="641" actId="14100"/>
          <ac:graphicFrameMkLst>
            <pc:docMk/>
            <pc:sldMk cId="3083573437" sldId="383"/>
            <ac:graphicFrameMk id="10" creationId="{A47E16CF-6CBD-D475-DE2C-CA0A08001D6A}"/>
          </ac:graphicFrameMkLst>
        </pc:graphicFrameChg>
      </pc:sldChg>
      <pc:sldChg chg="addSp modSp new del">
        <pc:chgData name="agata.m.rutkowska" userId="S::agata.m.rutkowska_gmail.com#ext#@pkrsp.onmicrosoft.com::f12489cf-5a08-4818-8520-970aee6688ee" providerId="AD" clId="Web-{8E1A1C83-90E8-495D-A3B2-89E11243BE1A}" dt="2024-03-09T16:20:58.728" v="646"/>
        <pc:sldMkLst>
          <pc:docMk/>
          <pc:sldMk cId="1207222375" sldId="384"/>
        </pc:sldMkLst>
        <pc:spChg chg="add mod">
          <ac:chgData name="agata.m.rutkowska" userId="S::agata.m.rutkowska_gmail.com#ext#@pkrsp.onmicrosoft.com::f12489cf-5a08-4818-8520-970aee6688ee" providerId="AD" clId="Web-{8E1A1C83-90E8-495D-A3B2-89E11243BE1A}" dt="2024-03-09T16:20:52.744" v="645" actId="14100"/>
          <ac:spMkLst>
            <pc:docMk/>
            <pc:sldMk cId="1207222375" sldId="384"/>
            <ac:spMk id="2" creationId="{7D9E2BE9-352D-5032-00FF-6D76274FAF00}"/>
          </ac:spMkLst>
        </pc:spChg>
      </pc:sldChg>
      <pc:sldMasterChg chg="addSldLayout">
        <pc:chgData name="agata.m.rutkowska" userId="S::agata.m.rutkowska_gmail.com#ext#@pkrsp.onmicrosoft.com::f12489cf-5a08-4818-8520-970aee6688ee" providerId="AD" clId="Web-{8E1A1C83-90E8-495D-A3B2-89E11243BE1A}" dt="2024-03-09T15:15:05.052" v="107"/>
        <pc:sldMasterMkLst>
          <pc:docMk/>
          <pc:sldMasterMk cId="1633095233" sldId="2147483993"/>
        </pc:sldMasterMkLst>
        <pc:sldLayoutChg chg="add">
          <pc:chgData name="agata.m.rutkowska" userId="S::agata.m.rutkowska_gmail.com#ext#@pkrsp.onmicrosoft.com::f12489cf-5a08-4818-8520-970aee6688ee" providerId="AD" clId="Web-{8E1A1C83-90E8-495D-A3B2-89E11243BE1A}" dt="2024-03-09T15:15:05.052" v="107"/>
          <pc:sldLayoutMkLst>
            <pc:docMk/>
            <pc:sldMasterMk cId="1633095233" sldId="2147483993"/>
            <pc:sldLayoutMk cId="2950802513" sldId="2147484006"/>
          </pc:sldLayoutMkLst>
        </pc:sldLayoutChg>
      </pc:sldMasterChg>
    </pc:docChg>
  </pc:docChgLst>
  <pc:docChgLst>
    <pc:chgData name="agata.m.rutkowska" userId="S::agata.m.rutkowska_gmail.com#ext#@pkrsp.onmicrosoft.com::f12489cf-5a08-4818-8520-970aee6688ee" providerId="AD" clId="Web-{107A78D2-02A9-4C17-9A98-246AB9BFE0E3}"/>
    <pc:docChg chg="addSld delSld modSld">
      <pc:chgData name="agata.m.rutkowska" userId="S::agata.m.rutkowska_gmail.com#ext#@pkrsp.onmicrosoft.com::f12489cf-5a08-4818-8520-970aee6688ee" providerId="AD" clId="Web-{107A78D2-02A9-4C17-9A98-246AB9BFE0E3}" dt="2024-03-09T17:41:50.963" v="285" actId="20577"/>
      <pc:docMkLst>
        <pc:docMk/>
      </pc:docMkLst>
      <pc:sldChg chg="del">
        <pc:chgData name="agata.m.rutkowska" userId="S::agata.m.rutkowska_gmail.com#ext#@pkrsp.onmicrosoft.com::f12489cf-5a08-4818-8520-970aee6688ee" providerId="AD" clId="Web-{107A78D2-02A9-4C17-9A98-246AB9BFE0E3}" dt="2024-03-09T17:31:42.373" v="96"/>
        <pc:sldMkLst>
          <pc:docMk/>
          <pc:sldMk cId="0" sldId="256"/>
        </pc:sldMkLst>
      </pc:sldChg>
      <pc:sldChg chg="del">
        <pc:chgData name="agata.m.rutkowska" userId="S::agata.m.rutkowska_gmail.com#ext#@pkrsp.onmicrosoft.com::f12489cf-5a08-4818-8520-970aee6688ee" providerId="AD" clId="Web-{107A78D2-02A9-4C17-9A98-246AB9BFE0E3}" dt="2024-03-09T17:21:19.063" v="64"/>
        <pc:sldMkLst>
          <pc:docMk/>
          <pc:sldMk cId="733078344" sldId="364"/>
        </pc:sldMkLst>
      </pc:sldChg>
      <pc:sldChg chg="addSp delSp modSp">
        <pc:chgData name="agata.m.rutkowska" userId="S::agata.m.rutkowska_gmail.com#ext#@pkrsp.onmicrosoft.com::f12489cf-5a08-4818-8520-970aee6688ee" providerId="AD" clId="Web-{107A78D2-02A9-4C17-9A98-246AB9BFE0E3}" dt="2024-03-09T17:39:43.414" v="213" actId="14100"/>
        <pc:sldMkLst>
          <pc:docMk/>
          <pc:sldMk cId="3690621521" sldId="370"/>
        </pc:sldMkLst>
        <pc:spChg chg="del">
          <ac:chgData name="agata.m.rutkowska" userId="S::agata.m.rutkowska_gmail.com#ext#@pkrsp.onmicrosoft.com::f12489cf-5a08-4818-8520-970aee6688ee" providerId="AD" clId="Web-{107A78D2-02A9-4C17-9A98-246AB9BFE0E3}" dt="2024-03-09T17:38:43.006" v="187"/>
          <ac:spMkLst>
            <pc:docMk/>
            <pc:sldMk cId="3690621521" sldId="370"/>
            <ac:spMk id="3" creationId="{862A06A1-0CF1-47A0-D5A2-00F785957B3B}"/>
          </ac:spMkLst>
        </pc:spChg>
        <pc:spChg chg="del">
          <ac:chgData name="agata.m.rutkowska" userId="S::agata.m.rutkowska_gmail.com#ext#@pkrsp.onmicrosoft.com::f12489cf-5a08-4818-8520-970aee6688ee" providerId="AD" clId="Web-{107A78D2-02A9-4C17-9A98-246AB9BFE0E3}" dt="2024-03-09T17:38:43.006" v="186"/>
          <ac:spMkLst>
            <pc:docMk/>
            <pc:sldMk cId="3690621521" sldId="370"/>
            <ac:spMk id="5" creationId="{F42A86B0-1072-5D57-BB5A-82B392FADD4D}"/>
          </ac:spMkLst>
        </pc:spChg>
        <pc:spChg chg="add mod">
          <ac:chgData name="agata.m.rutkowska" userId="S::agata.m.rutkowska_gmail.com#ext#@pkrsp.onmicrosoft.com::f12489cf-5a08-4818-8520-970aee6688ee" providerId="AD" clId="Web-{107A78D2-02A9-4C17-9A98-246AB9BFE0E3}" dt="2024-03-09T17:39:43.414" v="213" actId="14100"/>
          <ac:spMkLst>
            <pc:docMk/>
            <pc:sldMk cId="3690621521" sldId="370"/>
            <ac:spMk id="7" creationId="{3E6C628F-D9EE-1D12-020C-9BBAFD71C19E}"/>
          </ac:spMkLst>
        </pc:spChg>
        <pc:spChg chg="add mod">
          <ac:chgData name="agata.m.rutkowska" userId="S::agata.m.rutkowska_gmail.com#ext#@pkrsp.onmicrosoft.com::f12489cf-5a08-4818-8520-970aee6688ee" providerId="AD" clId="Web-{107A78D2-02A9-4C17-9A98-246AB9BFE0E3}" dt="2024-03-09T17:38:55.756" v="204" actId="14100"/>
          <ac:spMkLst>
            <pc:docMk/>
            <pc:sldMk cId="3690621521" sldId="370"/>
            <ac:spMk id="9" creationId="{6F1A9DAF-8689-CFBF-7832-A2F0F98C627E}"/>
          </ac:spMkLst>
        </pc:spChg>
      </pc:sldChg>
      <pc:sldChg chg="modSp">
        <pc:chgData name="agata.m.rutkowska" userId="S::agata.m.rutkowska_gmail.com#ext#@pkrsp.onmicrosoft.com::f12489cf-5a08-4818-8520-970aee6688ee" providerId="AD" clId="Web-{107A78D2-02A9-4C17-9A98-246AB9BFE0E3}" dt="2024-03-09T17:30:55.278" v="95" actId="20577"/>
        <pc:sldMkLst>
          <pc:docMk/>
          <pc:sldMk cId="3293872476" sldId="381"/>
        </pc:sldMkLst>
        <pc:spChg chg="mod">
          <ac:chgData name="agata.m.rutkowska" userId="S::agata.m.rutkowska_gmail.com#ext#@pkrsp.onmicrosoft.com::f12489cf-5a08-4818-8520-970aee6688ee" providerId="AD" clId="Web-{107A78D2-02A9-4C17-9A98-246AB9BFE0E3}" dt="2024-03-09T17:30:39.184" v="90" actId="1076"/>
          <ac:spMkLst>
            <pc:docMk/>
            <pc:sldMk cId="3293872476" sldId="381"/>
            <ac:spMk id="3" creationId="{75D9B518-5B28-CE58-5799-D912F5965BA6}"/>
          </ac:spMkLst>
        </pc:spChg>
        <pc:spChg chg="mod">
          <ac:chgData name="agata.m.rutkowska" userId="S::agata.m.rutkowska_gmail.com#ext#@pkrsp.onmicrosoft.com::f12489cf-5a08-4818-8520-970aee6688ee" providerId="AD" clId="Web-{107A78D2-02A9-4C17-9A98-246AB9BFE0E3}" dt="2024-03-09T17:30:39.168" v="89" actId="1076"/>
          <ac:spMkLst>
            <pc:docMk/>
            <pc:sldMk cId="3293872476" sldId="381"/>
            <ac:spMk id="5" creationId="{79888E2E-23FA-9799-38CA-82706F8CB1B4}"/>
          </ac:spMkLst>
        </pc:spChg>
        <pc:spChg chg="mod">
          <ac:chgData name="agata.m.rutkowska" userId="S::agata.m.rutkowska_gmail.com#ext#@pkrsp.onmicrosoft.com::f12489cf-5a08-4818-8520-970aee6688ee" providerId="AD" clId="Web-{107A78D2-02A9-4C17-9A98-246AB9BFE0E3}" dt="2024-03-09T17:30:52.340" v="93" actId="20577"/>
          <ac:spMkLst>
            <pc:docMk/>
            <pc:sldMk cId="3293872476" sldId="381"/>
            <ac:spMk id="10" creationId="{FA63F65F-3BB3-6DC0-1832-6926ED3EE235}"/>
          </ac:spMkLst>
        </pc:spChg>
        <pc:spChg chg="mod">
          <ac:chgData name="agata.m.rutkowska" userId="S::agata.m.rutkowska_gmail.com#ext#@pkrsp.onmicrosoft.com::f12489cf-5a08-4818-8520-970aee6688ee" providerId="AD" clId="Web-{107A78D2-02A9-4C17-9A98-246AB9BFE0E3}" dt="2024-03-09T17:30:55.278" v="95" actId="20577"/>
          <ac:spMkLst>
            <pc:docMk/>
            <pc:sldMk cId="3293872476" sldId="381"/>
            <ac:spMk id="18" creationId="{A4D2C6FA-572F-E253-CD79-6B3FF949A2B1}"/>
          </ac:spMkLst>
        </pc:spChg>
        <pc:spChg chg="mod">
          <ac:chgData name="agata.m.rutkowska" userId="S::agata.m.rutkowska_gmail.com#ext#@pkrsp.onmicrosoft.com::f12489cf-5a08-4818-8520-970aee6688ee" providerId="AD" clId="Web-{107A78D2-02A9-4C17-9A98-246AB9BFE0E3}" dt="2024-03-09T17:28:21.588" v="80"/>
          <ac:spMkLst>
            <pc:docMk/>
            <pc:sldMk cId="3293872476" sldId="381"/>
            <ac:spMk id="23" creationId="{2C37EEB6-4574-7C1E-7B8A-F00B8D34E6C1}"/>
          </ac:spMkLst>
        </pc:spChg>
        <pc:spChg chg="mod">
          <ac:chgData name="agata.m.rutkowska" userId="S::agata.m.rutkowska_gmail.com#ext#@pkrsp.onmicrosoft.com::f12489cf-5a08-4818-8520-970aee6688ee" providerId="AD" clId="Web-{107A78D2-02A9-4C17-9A98-246AB9BFE0E3}" dt="2024-03-09T17:28:49.182" v="82"/>
          <ac:spMkLst>
            <pc:docMk/>
            <pc:sldMk cId="3293872476" sldId="381"/>
            <ac:spMk id="41" creationId="{DE9F3659-5E08-B811-DD47-B66586D6ACB1}"/>
          </ac:spMkLst>
        </pc:spChg>
        <pc:spChg chg="mod">
          <ac:chgData name="agata.m.rutkowska" userId="S::agata.m.rutkowska_gmail.com#ext#@pkrsp.onmicrosoft.com::f12489cf-5a08-4818-8520-970aee6688ee" providerId="AD" clId="Web-{107A78D2-02A9-4C17-9A98-246AB9BFE0E3}" dt="2024-03-09T17:29:35.276" v="84"/>
          <ac:spMkLst>
            <pc:docMk/>
            <pc:sldMk cId="3293872476" sldId="381"/>
            <ac:spMk id="45" creationId="{6F4F18E1-0B9F-26E9-A3F1-BB1F8034B108}"/>
          </ac:spMkLst>
        </pc:spChg>
        <pc:spChg chg="mod">
          <ac:chgData name="agata.m.rutkowska" userId="S::agata.m.rutkowska_gmail.com#ext#@pkrsp.onmicrosoft.com::f12489cf-5a08-4818-8520-970aee6688ee" providerId="AD" clId="Web-{107A78D2-02A9-4C17-9A98-246AB9BFE0E3}" dt="2024-03-09T17:28:06.947" v="79"/>
          <ac:spMkLst>
            <pc:docMk/>
            <pc:sldMk cId="3293872476" sldId="381"/>
            <ac:spMk id="51" creationId="{48C70282-0819-8416-4FE8-F1B22484C377}"/>
          </ac:spMkLst>
        </pc:spChg>
        <pc:spChg chg="mod">
          <ac:chgData name="agata.m.rutkowska" userId="S::agata.m.rutkowska_gmail.com#ext#@pkrsp.onmicrosoft.com::f12489cf-5a08-4818-8520-970aee6688ee" providerId="AD" clId="Web-{107A78D2-02A9-4C17-9A98-246AB9BFE0E3}" dt="2024-03-09T17:29:30.370" v="83"/>
          <ac:spMkLst>
            <pc:docMk/>
            <pc:sldMk cId="3293872476" sldId="381"/>
            <ac:spMk id="54" creationId="{3C187F57-801E-5446-E8D9-37465B800BBC}"/>
          </ac:spMkLst>
        </pc:spChg>
        <pc:spChg chg="mod">
          <ac:chgData name="agata.m.rutkowska" userId="S::agata.m.rutkowska_gmail.com#ext#@pkrsp.onmicrosoft.com::f12489cf-5a08-4818-8520-970aee6688ee" providerId="AD" clId="Web-{107A78D2-02A9-4C17-9A98-246AB9BFE0E3}" dt="2024-03-09T17:28:41.572" v="81"/>
          <ac:spMkLst>
            <pc:docMk/>
            <pc:sldMk cId="3293872476" sldId="381"/>
            <ac:spMk id="56" creationId="{400CDDC5-8C88-9B6C-41CD-1BA5CCA4D857}"/>
          </ac:spMkLst>
        </pc:spChg>
      </pc:sldChg>
      <pc:sldChg chg="del">
        <pc:chgData name="agata.m.rutkowska" userId="S::agata.m.rutkowska_gmail.com#ext#@pkrsp.onmicrosoft.com::f12489cf-5a08-4818-8520-970aee6688ee" providerId="AD" clId="Web-{107A78D2-02A9-4C17-9A98-246AB9BFE0E3}" dt="2024-03-09T17:21:21.407" v="65"/>
        <pc:sldMkLst>
          <pc:docMk/>
          <pc:sldMk cId="1391846436" sldId="391"/>
        </pc:sldMkLst>
      </pc:sldChg>
      <pc:sldChg chg="addSp delSp modSp add">
        <pc:chgData name="agata.m.rutkowska" userId="S::agata.m.rutkowska_gmail.com#ext#@pkrsp.onmicrosoft.com::f12489cf-5a08-4818-8520-970aee6688ee" providerId="AD" clId="Web-{107A78D2-02A9-4C17-9A98-246AB9BFE0E3}" dt="2024-03-09T17:38:20.990" v="183" actId="20577"/>
        <pc:sldMkLst>
          <pc:docMk/>
          <pc:sldMk cId="2912499487" sldId="392"/>
        </pc:sldMkLst>
        <pc:spChg chg="mod">
          <ac:chgData name="agata.m.rutkowska" userId="S::agata.m.rutkowska_gmail.com#ext#@pkrsp.onmicrosoft.com::f12489cf-5a08-4818-8520-970aee6688ee" providerId="AD" clId="Web-{107A78D2-02A9-4C17-9A98-246AB9BFE0E3}" dt="2024-03-09T17:34:00.547" v="158" actId="14100"/>
          <ac:spMkLst>
            <pc:docMk/>
            <pc:sldMk cId="2912499487" sldId="392"/>
            <ac:spMk id="3" creationId="{7939E630-E00B-7ACA-2E35-A0F34ABACCB6}"/>
          </ac:spMkLst>
        </pc:spChg>
        <pc:spChg chg="add del mod">
          <ac:chgData name="agata.m.rutkowska" userId="S::agata.m.rutkowska_gmail.com#ext#@pkrsp.onmicrosoft.com::f12489cf-5a08-4818-8520-970aee6688ee" providerId="AD" clId="Web-{107A78D2-02A9-4C17-9A98-246AB9BFE0E3}" dt="2024-03-09T17:35:20.236" v="174"/>
          <ac:spMkLst>
            <pc:docMk/>
            <pc:sldMk cId="2912499487" sldId="392"/>
            <ac:spMk id="4" creationId="{E4FDDA11-40A9-C806-D45A-2EAD6992E64B}"/>
          </ac:spMkLst>
        </pc:spChg>
        <pc:spChg chg="add del mod">
          <ac:chgData name="agata.m.rutkowska" userId="S::agata.m.rutkowska_gmail.com#ext#@pkrsp.onmicrosoft.com::f12489cf-5a08-4818-8520-970aee6688ee" providerId="AD" clId="Web-{107A78D2-02A9-4C17-9A98-246AB9BFE0E3}" dt="2024-03-09T17:35:09.111" v="169"/>
          <ac:spMkLst>
            <pc:docMk/>
            <pc:sldMk cId="2912499487" sldId="392"/>
            <ac:spMk id="6" creationId="{499B3B3D-1F31-9276-6C0A-8DDBBD8E5A34}"/>
          </ac:spMkLst>
        </pc:spChg>
        <pc:spChg chg="add mod">
          <ac:chgData name="agata.m.rutkowska" userId="S::agata.m.rutkowska_gmail.com#ext#@pkrsp.onmicrosoft.com::f12489cf-5a08-4818-8520-970aee6688ee" providerId="AD" clId="Web-{107A78D2-02A9-4C17-9A98-246AB9BFE0E3}" dt="2024-03-09T17:35:35.909" v="177" actId="14100"/>
          <ac:spMkLst>
            <pc:docMk/>
            <pc:sldMk cId="2912499487" sldId="392"/>
            <ac:spMk id="8" creationId="{B5B06432-DAAC-7F7B-DBF9-B92AE565E190}"/>
          </ac:spMkLst>
        </pc:spChg>
        <pc:spChg chg="add mod">
          <ac:chgData name="agata.m.rutkowska" userId="S::agata.m.rutkowska_gmail.com#ext#@pkrsp.onmicrosoft.com::f12489cf-5a08-4818-8520-970aee6688ee" providerId="AD" clId="Web-{107A78D2-02A9-4C17-9A98-246AB9BFE0E3}" dt="2024-03-09T17:35:27.080" v="176" actId="20577"/>
          <ac:spMkLst>
            <pc:docMk/>
            <pc:sldMk cId="2912499487" sldId="392"/>
            <ac:spMk id="10" creationId="{2B372D1C-A429-9562-EBF7-3116941A0636}"/>
          </ac:spMkLst>
        </pc:spChg>
        <pc:spChg chg="mod">
          <ac:chgData name="agata.m.rutkowska" userId="S::agata.m.rutkowska_gmail.com#ext#@pkrsp.onmicrosoft.com::f12489cf-5a08-4818-8520-970aee6688ee" providerId="AD" clId="Web-{107A78D2-02A9-4C17-9A98-246AB9BFE0E3}" dt="2024-03-09T17:34:00.563" v="159" actId="14100"/>
          <ac:spMkLst>
            <pc:docMk/>
            <pc:sldMk cId="2912499487" sldId="392"/>
            <ac:spMk id="18" creationId="{3A557BE5-9892-F86C-5A8A-6AFB19539912}"/>
          </ac:spMkLst>
        </pc:spChg>
        <pc:spChg chg="mod">
          <ac:chgData name="agata.m.rutkowska" userId="S::agata.m.rutkowska_gmail.com#ext#@pkrsp.onmicrosoft.com::f12489cf-5a08-4818-8520-970aee6688ee" providerId="AD" clId="Web-{107A78D2-02A9-4C17-9A98-246AB9BFE0E3}" dt="2024-03-09T17:34:12.813" v="160" actId="1076"/>
          <ac:spMkLst>
            <pc:docMk/>
            <pc:sldMk cId="2912499487" sldId="392"/>
            <ac:spMk id="19" creationId="{B143970E-A5FB-5F9F-7BB2-FE3278EA9105}"/>
          </ac:spMkLst>
        </pc:spChg>
        <pc:spChg chg="mod">
          <ac:chgData name="agata.m.rutkowska" userId="S::agata.m.rutkowska_gmail.com#ext#@pkrsp.onmicrosoft.com::f12489cf-5a08-4818-8520-970aee6688ee" providerId="AD" clId="Web-{107A78D2-02A9-4C17-9A98-246AB9BFE0E3}" dt="2024-03-09T17:34:12.829" v="161" actId="1076"/>
          <ac:spMkLst>
            <pc:docMk/>
            <pc:sldMk cId="2912499487" sldId="392"/>
            <ac:spMk id="20" creationId="{C1E61C0D-B310-331B-94E0-ED501880E4E9}"/>
          </ac:spMkLst>
        </pc:spChg>
        <pc:spChg chg="mod">
          <ac:chgData name="agata.m.rutkowska" userId="S::agata.m.rutkowska_gmail.com#ext#@pkrsp.onmicrosoft.com::f12489cf-5a08-4818-8520-970aee6688ee" providerId="AD" clId="Web-{107A78D2-02A9-4C17-9A98-246AB9BFE0E3}" dt="2024-03-09T17:38:20.990" v="183" actId="20577"/>
          <ac:spMkLst>
            <pc:docMk/>
            <pc:sldMk cId="2912499487" sldId="392"/>
            <ac:spMk id="22" creationId="{EB7FBB1C-740D-021F-E388-6C3C79F78361}"/>
          </ac:spMkLst>
        </pc:spChg>
        <pc:spChg chg="mod">
          <ac:chgData name="agata.m.rutkowska" userId="S::agata.m.rutkowska_gmail.com#ext#@pkrsp.onmicrosoft.com::f12489cf-5a08-4818-8520-970aee6688ee" providerId="AD" clId="Web-{107A78D2-02A9-4C17-9A98-246AB9BFE0E3}" dt="2024-03-09T17:37:33.536" v="181" actId="14100"/>
          <ac:spMkLst>
            <pc:docMk/>
            <pc:sldMk cId="2912499487" sldId="392"/>
            <ac:spMk id="25" creationId="{AD285F6D-7864-0B50-10DE-E2CE04A6B3D4}"/>
          </ac:spMkLst>
        </pc:spChg>
      </pc:sldChg>
      <pc:sldChg chg="modSp add replId">
        <pc:chgData name="agata.m.rutkowska" userId="S::agata.m.rutkowska_gmail.com#ext#@pkrsp.onmicrosoft.com::f12489cf-5a08-4818-8520-970aee6688ee" providerId="AD" clId="Web-{107A78D2-02A9-4C17-9A98-246AB9BFE0E3}" dt="2024-03-09T17:41:50.963" v="285" actId="20577"/>
        <pc:sldMkLst>
          <pc:docMk/>
          <pc:sldMk cId="3273132797" sldId="393"/>
        </pc:sldMkLst>
        <pc:spChg chg="mod">
          <ac:chgData name="agata.m.rutkowska" userId="S::agata.m.rutkowska_gmail.com#ext#@pkrsp.onmicrosoft.com::f12489cf-5a08-4818-8520-970aee6688ee" providerId="AD" clId="Web-{107A78D2-02A9-4C17-9A98-246AB9BFE0E3}" dt="2024-03-09T17:41:25.306" v="253" actId="14100"/>
          <ac:spMkLst>
            <pc:docMk/>
            <pc:sldMk cId="3273132797" sldId="393"/>
            <ac:spMk id="8" creationId="{B5B06432-DAAC-7F7B-DBF9-B92AE565E190}"/>
          </ac:spMkLst>
        </pc:spChg>
        <pc:spChg chg="mod">
          <ac:chgData name="agata.m.rutkowska" userId="S::agata.m.rutkowska_gmail.com#ext#@pkrsp.onmicrosoft.com::f12489cf-5a08-4818-8520-970aee6688ee" providerId="AD" clId="Web-{107A78D2-02A9-4C17-9A98-246AB9BFE0E3}" dt="2024-03-09T17:41:09.493" v="250" actId="20577"/>
          <ac:spMkLst>
            <pc:docMk/>
            <pc:sldMk cId="3273132797" sldId="393"/>
            <ac:spMk id="10" creationId="{2B372D1C-A429-9562-EBF7-3116941A0636}"/>
          </ac:spMkLst>
        </pc:spChg>
        <pc:spChg chg="mod">
          <ac:chgData name="agata.m.rutkowska" userId="S::agata.m.rutkowska_gmail.com#ext#@pkrsp.onmicrosoft.com::f12489cf-5a08-4818-8520-970aee6688ee" providerId="AD" clId="Web-{107A78D2-02A9-4C17-9A98-246AB9BFE0E3}" dt="2024-03-09T17:41:41.619" v="266" actId="20577"/>
          <ac:spMkLst>
            <pc:docMk/>
            <pc:sldMk cId="3273132797" sldId="393"/>
            <ac:spMk id="19" creationId="{B143970E-A5FB-5F9F-7BB2-FE3278EA9105}"/>
          </ac:spMkLst>
        </pc:spChg>
        <pc:spChg chg="mod">
          <ac:chgData name="agata.m.rutkowska" userId="S::agata.m.rutkowska_gmail.com#ext#@pkrsp.onmicrosoft.com::f12489cf-5a08-4818-8520-970aee6688ee" providerId="AD" clId="Web-{107A78D2-02A9-4C17-9A98-246AB9BFE0E3}" dt="2024-03-09T17:41:50.963" v="285" actId="20577"/>
          <ac:spMkLst>
            <pc:docMk/>
            <pc:sldMk cId="3273132797" sldId="393"/>
            <ac:spMk id="20" creationId="{C1E61C0D-B310-331B-94E0-ED501880E4E9}"/>
          </ac:spMkLst>
        </pc:spChg>
      </pc:sldChg>
    </pc:docChg>
  </pc:docChgLst>
  <pc:docChgLst>
    <pc:chgData name="agata.m.rutkowska" userId="S::agata.m.rutkowska_gmail.com#ext#@pkrsp.onmicrosoft.com::f12489cf-5a08-4818-8520-970aee6688ee" providerId="AD" clId="Web-{0A683775-1767-49FA-B23B-D186C6A284D7}"/>
    <pc:docChg chg="addSld modSld addMainMaster delMainMaster">
      <pc:chgData name="agata.m.rutkowska" userId="S::agata.m.rutkowska_gmail.com#ext#@pkrsp.onmicrosoft.com::f12489cf-5a08-4818-8520-970aee6688ee" providerId="AD" clId="Web-{0A683775-1767-49FA-B23B-D186C6A284D7}" dt="2024-03-09T13:54:06.182" v="8" actId="20577"/>
      <pc:docMkLst>
        <pc:docMk/>
      </pc:docMkLst>
      <pc:sldChg chg="mod modClrScheme chgLayout">
        <pc:chgData name="agata.m.rutkowska" userId="S::agata.m.rutkowska_gmail.com#ext#@pkrsp.onmicrosoft.com::f12489cf-5a08-4818-8520-970aee6688ee" providerId="AD" clId="Web-{0A683775-1767-49FA-B23B-D186C6A284D7}" dt="2024-03-09T13:53:49.087" v="7"/>
        <pc:sldMkLst>
          <pc:docMk/>
          <pc:sldMk cId="1760263146" sldId="309"/>
        </pc:sldMkLst>
      </pc:sldChg>
      <pc:sldChg chg="mod modClrScheme chgLayout">
        <pc:chgData name="agata.m.rutkowska" userId="S::agata.m.rutkowska_gmail.com#ext#@pkrsp.onmicrosoft.com::f12489cf-5a08-4818-8520-970aee6688ee" providerId="AD" clId="Web-{0A683775-1767-49FA-B23B-D186C6A284D7}" dt="2024-03-09T13:53:49.087" v="7"/>
        <pc:sldMkLst>
          <pc:docMk/>
          <pc:sldMk cId="2288692202" sldId="323"/>
        </pc:sldMkLst>
      </pc:sldChg>
      <pc:sldChg chg="mod modClrScheme chgLayout">
        <pc:chgData name="agata.m.rutkowska" userId="S::agata.m.rutkowska_gmail.com#ext#@pkrsp.onmicrosoft.com::f12489cf-5a08-4818-8520-970aee6688ee" providerId="AD" clId="Web-{0A683775-1767-49FA-B23B-D186C6A284D7}" dt="2024-03-09T13:53:49.087" v="7"/>
        <pc:sldMkLst>
          <pc:docMk/>
          <pc:sldMk cId="3731321198" sldId="341"/>
        </pc:sldMkLst>
      </pc:sldChg>
      <pc:sldChg chg="mod modClrScheme chgLayout">
        <pc:chgData name="agata.m.rutkowska" userId="S::agata.m.rutkowska_gmail.com#ext#@pkrsp.onmicrosoft.com::f12489cf-5a08-4818-8520-970aee6688ee" providerId="AD" clId="Web-{0A683775-1767-49FA-B23B-D186C6A284D7}" dt="2024-03-09T13:53:49.087" v="7"/>
        <pc:sldMkLst>
          <pc:docMk/>
          <pc:sldMk cId="3494062865" sldId="345"/>
        </pc:sldMkLst>
      </pc:sldChg>
      <pc:sldChg chg="mod modClrScheme chgLayout">
        <pc:chgData name="agata.m.rutkowska" userId="S::agata.m.rutkowska_gmail.com#ext#@pkrsp.onmicrosoft.com::f12489cf-5a08-4818-8520-970aee6688ee" providerId="AD" clId="Web-{0A683775-1767-49FA-B23B-D186C6A284D7}" dt="2024-03-09T13:53:49.087" v="7"/>
        <pc:sldMkLst>
          <pc:docMk/>
          <pc:sldMk cId="3755825112" sldId="347"/>
        </pc:sldMkLst>
      </pc:sldChg>
      <pc:sldChg chg="modSp mod modClrScheme chgLayout">
        <pc:chgData name="agata.m.rutkowska" userId="S::agata.m.rutkowska_gmail.com#ext#@pkrsp.onmicrosoft.com::f12489cf-5a08-4818-8520-970aee6688ee" providerId="AD" clId="Web-{0A683775-1767-49FA-B23B-D186C6A284D7}" dt="2024-03-09T13:53:49.087" v="7"/>
        <pc:sldMkLst>
          <pc:docMk/>
          <pc:sldMk cId="3791925296" sldId="349"/>
        </pc:sldMkLst>
        <pc:spChg chg="mod ord">
          <ac:chgData name="agata.m.rutkowska" userId="S::agata.m.rutkowska_gmail.com#ext#@pkrsp.onmicrosoft.com::f12489cf-5a08-4818-8520-970aee6688ee" providerId="AD" clId="Web-{0A683775-1767-49FA-B23B-D186C6A284D7}" dt="2024-03-09T13:53:49.087" v="7"/>
          <ac:spMkLst>
            <pc:docMk/>
            <pc:sldMk cId="3791925296" sldId="349"/>
            <ac:spMk id="2" creationId="{D348710D-2D3D-8F40-F471-36F908E51878}"/>
          </ac:spMkLst>
        </pc:spChg>
      </pc:sldChg>
      <pc:sldChg chg="modSp mod modClrScheme chgLayout">
        <pc:chgData name="agata.m.rutkowska" userId="S::agata.m.rutkowska_gmail.com#ext#@pkrsp.onmicrosoft.com::f12489cf-5a08-4818-8520-970aee6688ee" providerId="AD" clId="Web-{0A683775-1767-49FA-B23B-D186C6A284D7}" dt="2024-03-09T13:53:49.087" v="7"/>
        <pc:sldMkLst>
          <pc:docMk/>
          <pc:sldMk cId="3592689662" sldId="351"/>
        </pc:sldMkLst>
        <pc:spChg chg="mod ord">
          <ac:chgData name="agata.m.rutkowska" userId="S::agata.m.rutkowska_gmail.com#ext#@pkrsp.onmicrosoft.com::f12489cf-5a08-4818-8520-970aee6688ee" providerId="AD" clId="Web-{0A683775-1767-49FA-B23B-D186C6A284D7}" dt="2024-03-09T13:53:49.087" v="7"/>
          <ac:spMkLst>
            <pc:docMk/>
            <pc:sldMk cId="3592689662" sldId="351"/>
            <ac:spMk id="2" creationId="{18ECA6C7-DCD6-EE9C-AD65-0BB0F8EFC3DC}"/>
          </ac:spMkLst>
        </pc:spChg>
        <pc:spChg chg="mod ord">
          <ac:chgData name="agata.m.rutkowska" userId="S::agata.m.rutkowska_gmail.com#ext#@pkrsp.onmicrosoft.com::f12489cf-5a08-4818-8520-970aee6688ee" providerId="AD" clId="Web-{0A683775-1767-49FA-B23B-D186C6A284D7}" dt="2024-03-09T13:53:49.087" v="7"/>
          <ac:spMkLst>
            <pc:docMk/>
            <pc:sldMk cId="3592689662" sldId="351"/>
            <ac:spMk id="3" creationId="{F0CEABB9-2767-0919-9381-439B8690EC68}"/>
          </ac:spMkLst>
        </pc:spChg>
      </pc:sldChg>
      <pc:sldChg chg="mod modClrScheme chgLayout">
        <pc:chgData name="agata.m.rutkowska" userId="S::agata.m.rutkowska_gmail.com#ext#@pkrsp.onmicrosoft.com::f12489cf-5a08-4818-8520-970aee6688ee" providerId="AD" clId="Web-{0A683775-1767-49FA-B23B-D186C6A284D7}" dt="2024-03-09T13:53:49.087" v="7"/>
        <pc:sldMkLst>
          <pc:docMk/>
          <pc:sldMk cId="1277569287" sldId="352"/>
        </pc:sldMkLst>
      </pc:sldChg>
      <pc:sldChg chg="mod modClrScheme chgLayout">
        <pc:chgData name="agata.m.rutkowska" userId="S::agata.m.rutkowska_gmail.com#ext#@pkrsp.onmicrosoft.com::f12489cf-5a08-4818-8520-970aee6688ee" providerId="AD" clId="Web-{0A683775-1767-49FA-B23B-D186C6A284D7}" dt="2024-03-09T13:53:49.087" v="7"/>
        <pc:sldMkLst>
          <pc:docMk/>
          <pc:sldMk cId="2992653131" sldId="353"/>
        </pc:sldMkLst>
      </pc:sldChg>
      <pc:sldChg chg="modSp mod modClrScheme chgLayout">
        <pc:chgData name="agata.m.rutkowska" userId="S::agata.m.rutkowska_gmail.com#ext#@pkrsp.onmicrosoft.com::f12489cf-5a08-4818-8520-970aee6688ee" providerId="AD" clId="Web-{0A683775-1767-49FA-B23B-D186C6A284D7}" dt="2024-03-09T13:53:49.087" v="7"/>
        <pc:sldMkLst>
          <pc:docMk/>
          <pc:sldMk cId="909042641" sldId="354"/>
        </pc:sldMkLst>
        <pc:spChg chg="mod ord">
          <ac:chgData name="agata.m.rutkowska" userId="S::agata.m.rutkowska_gmail.com#ext#@pkrsp.onmicrosoft.com::f12489cf-5a08-4818-8520-970aee6688ee" providerId="AD" clId="Web-{0A683775-1767-49FA-B23B-D186C6A284D7}" dt="2024-03-09T13:53:49.087" v="7"/>
          <ac:spMkLst>
            <pc:docMk/>
            <pc:sldMk cId="909042641" sldId="354"/>
            <ac:spMk id="2" creationId="{2D8CBA85-4107-4F6F-0FAD-10264345C958}"/>
          </ac:spMkLst>
        </pc:spChg>
      </pc:sldChg>
      <pc:sldChg chg="mod modClrScheme chgLayout">
        <pc:chgData name="agata.m.rutkowska" userId="S::agata.m.rutkowska_gmail.com#ext#@pkrsp.onmicrosoft.com::f12489cf-5a08-4818-8520-970aee6688ee" providerId="AD" clId="Web-{0A683775-1767-49FA-B23B-D186C6A284D7}" dt="2024-03-09T13:53:49.087" v="7"/>
        <pc:sldMkLst>
          <pc:docMk/>
          <pc:sldMk cId="4222256144" sldId="355"/>
        </pc:sldMkLst>
      </pc:sldChg>
      <pc:sldChg chg="mod modClrScheme chgLayout">
        <pc:chgData name="agata.m.rutkowska" userId="S::agata.m.rutkowska_gmail.com#ext#@pkrsp.onmicrosoft.com::f12489cf-5a08-4818-8520-970aee6688ee" providerId="AD" clId="Web-{0A683775-1767-49FA-B23B-D186C6A284D7}" dt="2024-03-09T13:53:49.087" v="7"/>
        <pc:sldMkLst>
          <pc:docMk/>
          <pc:sldMk cId="2909272979" sldId="356"/>
        </pc:sldMkLst>
      </pc:sldChg>
      <pc:sldChg chg="mod modClrScheme chgLayout">
        <pc:chgData name="agata.m.rutkowska" userId="S::agata.m.rutkowska_gmail.com#ext#@pkrsp.onmicrosoft.com::f12489cf-5a08-4818-8520-970aee6688ee" providerId="AD" clId="Web-{0A683775-1767-49FA-B23B-D186C6A284D7}" dt="2024-03-09T13:53:49.087" v="7"/>
        <pc:sldMkLst>
          <pc:docMk/>
          <pc:sldMk cId="305267488" sldId="357"/>
        </pc:sldMkLst>
      </pc:sldChg>
      <pc:sldChg chg="mod modClrScheme chgLayout">
        <pc:chgData name="agata.m.rutkowska" userId="S::agata.m.rutkowska_gmail.com#ext#@pkrsp.onmicrosoft.com::f12489cf-5a08-4818-8520-970aee6688ee" providerId="AD" clId="Web-{0A683775-1767-49FA-B23B-D186C6A284D7}" dt="2024-03-09T13:53:49.087" v="7"/>
        <pc:sldMkLst>
          <pc:docMk/>
          <pc:sldMk cId="2606890897" sldId="358"/>
        </pc:sldMkLst>
      </pc:sldChg>
      <pc:sldChg chg="addSp modSp mod modClrScheme chgLayout">
        <pc:chgData name="agata.m.rutkowska" userId="S::agata.m.rutkowska_gmail.com#ext#@pkrsp.onmicrosoft.com::f12489cf-5a08-4818-8520-970aee6688ee" providerId="AD" clId="Web-{0A683775-1767-49FA-B23B-D186C6A284D7}" dt="2024-03-09T13:53:49.087" v="7"/>
        <pc:sldMkLst>
          <pc:docMk/>
          <pc:sldMk cId="1340707986" sldId="359"/>
        </pc:sldMkLst>
        <pc:spChg chg="mod">
          <ac:chgData name="agata.m.rutkowska" userId="S::agata.m.rutkowska_gmail.com#ext#@pkrsp.onmicrosoft.com::f12489cf-5a08-4818-8520-970aee6688ee" providerId="AD" clId="Web-{0A683775-1767-49FA-B23B-D186C6A284D7}" dt="2024-03-09T13:10:59.037" v="4" actId="1076"/>
          <ac:spMkLst>
            <pc:docMk/>
            <pc:sldMk cId="1340707986" sldId="359"/>
            <ac:spMk id="4" creationId="{C794BB58-EDF1-789A-418F-271271126D4C}"/>
          </ac:spMkLst>
        </pc:spChg>
        <pc:picChg chg="add mod">
          <ac:chgData name="agata.m.rutkowska" userId="S::agata.m.rutkowska_gmail.com#ext#@pkrsp.onmicrosoft.com::f12489cf-5a08-4818-8520-970aee6688ee" providerId="AD" clId="Web-{0A683775-1767-49FA-B23B-D186C6A284D7}" dt="2024-03-09T13:11:02.943" v="5" actId="1076"/>
          <ac:picMkLst>
            <pc:docMk/>
            <pc:sldMk cId="1340707986" sldId="359"/>
            <ac:picMk id="2" creationId="{09FBB930-5211-473C-DDD4-EF42CD45D992}"/>
          </ac:picMkLst>
        </pc:picChg>
      </pc:sldChg>
      <pc:sldChg chg="mod modClrScheme chgLayout">
        <pc:chgData name="agata.m.rutkowska" userId="S::agata.m.rutkowska_gmail.com#ext#@pkrsp.onmicrosoft.com::f12489cf-5a08-4818-8520-970aee6688ee" providerId="AD" clId="Web-{0A683775-1767-49FA-B23B-D186C6A284D7}" dt="2024-03-09T13:53:49.087" v="7"/>
        <pc:sldMkLst>
          <pc:docMk/>
          <pc:sldMk cId="2996986665" sldId="360"/>
        </pc:sldMkLst>
      </pc:sldChg>
      <pc:sldChg chg="mod modClrScheme chgLayout">
        <pc:chgData name="agata.m.rutkowska" userId="S::agata.m.rutkowska_gmail.com#ext#@pkrsp.onmicrosoft.com::f12489cf-5a08-4818-8520-970aee6688ee" providerId="AD" clId="Web-{0A683775-1767-49FA-B23B-D186C6A284D7}" dt="2024-03-09T13:53:49.087" v="7"/>
        <pc:sldMkLst>
          <pc:docMk/>
          <pc:sldMk cId="263001054" sldId="361"/>
        </pc:sldMkLst>
      </pc:sldChg>
      <pc:sldChg chg="mod modClrScheme chgLayout">
        <pc:chgData name="agata.m.rutkowska" userId="S::agata.m.rutkowska_gmail.com#ext#@pkrsp.onmicrosoft.com::f12489cf-5a08-4818-8520-970aee6688ee" providerId="AD" clId="Web-{0A683775-1767-49FA-B23B-D186C6A284D7}" dt="2024-03-09T13:53:49.087" v="7"/>
        <pc:sldMkLst>
          <pc:docMk/>
          <pc:sldMk cId="3296452967" sldId="362"/>
        </pc:sldMkLst>
      </pc:sldChg>
      <pc:sldChg chg="mod modClrScheme chgLayout">
        <pc:chgData name="agata.m.rutkowska" userId="S::agata.m.rutkowska_gmail.com#ext#@pkrsp.onmicrosoft.com::f12489cf-5a08-4818-8520-970aee6688ee" providerId="AD" clId="Web-{0A683775-1767-49FA-B23B-D186C6A284D7}" dt="2024-03-09T13:53:49.087" v="7"/>
        <pc:sldMkLst>
          <pc:docMk/>
          <pc:sldMk cId="1439753701" sldId="363"/>
        </pc:sldMkLst>
      </pc:sldChg>
      <pc:sldChg chg="modSp add mod modClrScheme chgLayout">
        <pc:chgData name="agata.m.rutkowska" userId="S::agata.m.rutkowska_gmail.com#ext#@pkrsp.onmicrosoft.com::f12489cf-5a08-4818-8520-970aee6688ee" providerId="AD" clId="Web-{0A683775-1767-49FA-B23B-D186C6A284D7}" dt="2024-03-09T13:54:06.182" v="8" actId="20577"/>
        <pc:sldMkLst>
          <pc:docMk/>
          <pc:sldMk cId="733078344" sldId="364"/>
        </pc:sldMkLst>
        <pc:spChg chg="mod">
          <ac:chgData name="agata.m.rutkowska" userId="S::agata.m.rutkowska_gmail.com#ext#@pkrsp.onmicrosoft.com::f12489cf-5a08-4818-8520-970aee6688ee" providerId="AD" clId="Web-{0A683775-1767-49FA-B23B-D186C6A284D7}" dt="2024-03-09T13:54:06.182" v="8" actId="20577"/>
          <ac:spMkLst>
            <pc:docMk/>
            <pc:sldMk cId="733078344" sldId="364"/>
            <ac:spMk id="70" creationId="{12CE898B-168B-ADF2-E921-8DDBF29C4E40}"/>
          </ac:spMkLst>
        </pc:spChg>
      </pc:sldChg>
      <pc:sldMasterChg chg="del addSldLayout delSldLayout">
        <pc:chgData name="agata.m.rutkowska" userId="S::agata.m.rutkowska_gmail.com#ext#@pkrsp.onmicrosoft.com::f12489cf-5a08-4818-8520-970aee6688ee" providerId="AD" clId="Web-{0A683775-1767-49FA-B23B-D186C6A284D7}" dt="2024-03-09T13:53:49.087" v="7"/>
        <pc:sldMasterMkLst>
          <pc:docMk/>
          <pc:sldMasterMk cId="2639971126" sldId="2147483941"/>
        </pc:sldMasterMkLst>
        <pc:sldLayoutChg chg="del">
          <pc:chgData name="agata.m.rutkowska" userId="S::agata.m.rutkowska_gmail.com#ext#@pkrsp.onmicrosoft.com::f12489cf-5a08-4818-8520-970aee6688ee" providerId="AD" clId="Web-{0A683775-1767-49FA-B23B-D186C6A284D7}" dt="2024-03-09T13:53:49.087" v="7"/>
          <pc:sldLayoutMkLst>
            <pc:docMk/>
            <pc:sldMasterMk cId="2639971126" sldId="2147483941"/>
            <pc:sldLayoutMk cId="2770582340" sldId="2147483942"/>
          </pc:sldLayoutMkLst>
        </pc:sldLayoutChg>
        <pc:sldLayoutChg chg="del">
          <pc:chgData name="agata.m.rutkowska" userId="S::agata.m.rutkowska_gmail.com#ext#@pkrsp.onmicrosoft.com::f12489cf-5a08-4818-8520-970aee6688ee" providerId="AD" clId="Web-{0A683775-1767-49FA-B23B-D186C6A284D7}" dt="2024-03-09T13:53:49.087" v="7"/>
          <pc:sldLayoutMkLst>
            <pc:docMk/>
            <pc:sldMasterMk cId="2639971126" sldId="2147483941"/>
            <pc:sldLayoutMk cId="566594026" sldId="2147483943"/>
          </pc:sldLayoutMkLst>
        </pc:sldLayoutChg>
        <pc:sldLayoutChg chg="del">
          <pc:chgData name="agata.m.rutkowska" userId="S::agata.m.rutkowska_gmail.com#ext#@pkrsp.onmicrosoft.com::f12489cf-5a08-4818-8520-970aee6688ee" providerId="AD" clId="Web-{0A683775-1767-49FA-B23B-D186C6A284D7}" dt="2024-03-09T13:53:49.087" v="7"/>
          <pc:sldLayoutMkLst>
            <pc:docMk/>
            <pc:sldMasterMk cId="2639971126" sldId="2147483941"/>
            <pc:sldLayoutMk cId="3839346856" sldId="2147483944"/>
          </pc:sldLayoutMkLst>
        </pc:sldLayoutChg>
        <pc:sldLayoutChg chg="del">
          <pc:chgData name="agata.m.rutkowska" userId="S::agata.m.rutkowska_gmail.com#ext#@pkrsp.onmicrosoft.com::f12489cf-5a08-4818-8520-970aee6688ee" providerId="AD" clId="Web-{0A683775-1767-49FA-B23B-D186C6A284D7}" dt="2024-03-09T13:53:49.087" v="7"/>
          <pc:sldLayoutMkLst>
            <pc:docMk/>
            <pc:sldMasterMk cId="2639971126" sldId="2147483941"/>
            <pc:sldLayoutMk cId="4023976903" sldId="2147483945"/>
          </pc:sldLayoutMkLst>
        </pc:sldLayoutChg>
        <pc:sldLayoutChg chg="del">
          <pc:chgData name="agata.m.rutkowska" userId="S::agata.m.rutkowska_gmail.com#ext#@pkrsp.onmicrosoft.com::f12489cf-5a08-4818-8520-970aee6688ee" providerId="AD" clId="Web-{0A683775-1767-49FA-B23B-D186C6A284D7}" dt="2024-03-09T13:53:49.087" v="7"/>
          <pc:sldLayoutMkLst>
            <pc:docMk/>
            <pc:sldMasterMk cId="2639971126" sldId="2147483941"/>
            <pc:sldLayoutMk cId="4009007477" sldId="2147483946"/>
          </pc:sldLayoutMkLst>
        </pc:sldLayoutChg>
        <pc:sldLayoutChg chg="del">
          <pc:chgData name="agata.m.rutkowska" userId="S::agata.m.rutkowska_gmail.com#ext#@pkrsp.onmicrosoft.com::f12489cf-5a08-4818-8520-970aee6688ee" providerId="AD" clId="Web-{0A683775-1767-49FA-B23B-D186C6A284D7}" dt="2024-03-09T13:53:49.087" v="7"/>
          <pc:sldLayoutMkLst>
            <pc:docMk/>
            <pc:sldMasterMk cId="2639971126" sldId="2147483941"/>
            <pc:sldLayoutMk cId="1702042824" sldId="2147483947"/>
          </pc:sldLayoutMkLst>
        </pc:sldLayoutChg>
        <pc:sldLayoutChg chg="del">
          <pc:chgData name="agata.m.rutkowska" userId="S::agata.m.rutkowska_gmail.com#ext#@pkrsp.onmicrosoft.com::f12489cf-5a08-4818-8520-970aee6688ee" providerId="AD" clId="Web-{0A683775-1767-49FA-B23B-D186C6A284D7}" dt="2024-03-09T13:53:49.087" v="7"/>
          <pc:sldLayoutMkLst>
            <pc:docMk/>
            <pc:sldMasterMk cId="2639971126" sldId="2147483941"/>
            <pc:sldLayoutMk cId="100088063" sldId="2147483948"/>
          </pc:sldLayoutMkLst>
        </pc:sldLayoutChg>
        <pc:sldLayoutChg chg="del">
          <pc:chgData name="agata.m.rutkowska" userId="S::agata.m.rutkowska_gmail.com#ext#@pkrsp.onmicrosoft.com::f12489cf-5a08-4818-8520-970aee6688ee" providerId="AD" clId="Web-{0A683775-1767-49FA-B23B-D186C6A284D7}" dt="2024-03-09T13:53:49.087" v="7"/>
          <pc:sldLayoutMkLst>
            <pc:docMk/>
            <pc:sldMasterMk cId="2639971126" sldId="2147483941"/>
            <pc:sldLayoutMk cId="3542591020" sldId="2147483949"/>
          </pc:sldLayoutMkLst>
        </pc:sldLayoutChg>
        <pc:sldLayoutChg chg="del">
          <pc:chgData name="agata.m.rutkowska" userId="S::agata.m.rutkowska_gmail.com#ext#@pkrsp.onmicrosoft.com::f12489cf-5a08-4818-8520-970aee6688ee" providerId="AD" clId="Web-{0A683775-1767-49FA-B23B-D186C6A284D7}" dt="2024-03-09T13:53:49.087" v="7"/>
          <pc:sldLayoutMkLst>
            <pc:docMk/>
            <pc:sldMasterMk cId="2639971126" sldId="2147483941"/>
            <pc:sldLayoutMk cId="466544174" sldId="2147483950"/>
          </pc:sldLayoutMkLst>
        </pc:sldLayoutChg>
        <pc:sldLayoutChg chg="del">
          <pc:chgData name="agata.m.rutkowska" userId="S::agata.m.rutkowska_gmail.com#ext#@pkrsp.onmicrosoft.com::f12489cf-5a08-4818-8520-970aee6688ee" providerId="AD" clId="Web-{0A683775-1767-49FA-B23B-D186C6A284D7}" dt="2024-03-09T13:53:49.087" v="7"/>
          <pc:sldLayoutMkLst>
            <pc:docMk/>
            <pc:sldMasterMk cId="2639971126" sldId="2147483941"/>
            <pc:sldLayoutMk cId="963530649" sldId="2147483951"/>
          </pc:sldLayoutMkLst>
        </pc:sldLayoutChg>
        <pc:sldLayoutChg chg="del">
          <pc:chgData name="agata.m.rutkowska" userId="S::agata.m.rutkowska_gmail.com#ext#@pkrsp.onmicrosoft.com::f12489cf-5a08-4818-8520-970aee6688ee" providerId="AD" clId="Web-{0A683775-1767-49FA-B23B-D186C6A284D7}" dt="2024-03-09T13:53:49.087" v="7"/>
          <pc:sldLayoutMkLst>
            <pc:docMk/>
            <pc:sldMasterMk cId="2639971126" sldId="2147483941"/>
            <pc:sldLayoutMk cId="1174730235" sldId="2147483952"/>
          </pc:sldLayoutMkLst>
        </pc:sldLayoutChg>
        <pc:sldLayoutChg chg="add del">
          <pc:chgData name="agata.m.rutkowska" userId="S::agata.m.rutkowska_gmail.com#ext#@pkrsp.onmicrosoft.com::f12489cf-5a08-4818-8520-970aee6688ee" providerId="AD" clId="Web-{0A683775-1767-49FA-B23B-D186C6A284D7}" dt="2024-03-09T13:53:49.087" v="7"/>
          <pc:sldLayoutMkLst>
            <pc:docMk/>
            <pc:sldMasterMk cId="2639971126" sldId="2147483941"/>
            <pc:sldLayoutMk cId="3111389739" sldId="2147483953"/>
          </pc:sldLayoutMkLst>
        </pc:sldLayoutChg>
      </pc:sldMasterChg>
      <pc:sldMasterChg chg="add addSldLayout modSldLayout">
        <pc:chgData name="agata.m.rutkowska" userId="S::agata.m.rutkowska_gmail.com#ext#@pkrsp.onmicrosoft.com::f12489cf-5a08-4818-8520-970aee6688ee" providerId="AD" clId="Web-{0A683775-1767-49FA-B23B-D186C6A284D7}" dt="2024-03-09T13:53:49.087" v="7"/>
        <pc:sldMasterMkLst>
          <pc:docMk/>
          <pc:sldMasterMk cId="2058557066" sldId="2147483954"/>
        </pc:sldMasterMkLst>
        <pc:sldLayoutChg chg="add mod replId">
          <pc:chgData name="agata.m.rutkowska" userId="S::agata.m.rutkowska_gmail.com#ext#@pkrsp.onmicrosoft.com::f12489cf-5a08-4818-8520-970aee6688ee" providerId="AD" clId="Web-{0A683775-1767-49FA-B23B-D186C6A284D7}" dt="2024-03-09T13:53:49.087" v="7"/>
          <pc:sldLayoutMkLst>
            <pc:docMk/>
            <pc:sldMasterMk cId="2058557066" sldId="2147483954"/>
            <pc:sldLayoutMk cId="2487254151" sldId="2147483955"/>
          </pc:sldLayoutMkLst>
        </pc:sldLayoutChg>
        <pc:sldLayoutChg chg="add mod replId">
          <pc:chgData name="agata.m.rutkowska" userId="S::agata.m.rutkowska_gmail.com#ext#@pkrsp.onmicrosoft.com::f12489cf-5a08-4818-8520-970aee6688ee" providerId="AD" clId="Web-{0A683775-1767-49FA-B23B-D186C6A284D7}" dt="2024-03-09T13:53:49.087" v="7"/>
          <pc:sldLayoutMkLst>
            <pc:docMk/>
            <pc:sldMasterMk cId="2058557066" sldId="2147483954"/>
            <pc:sldLayoutMk cId="3931167769" sldId="2147483956"/>
          </pc:sldLayoutMkLst>
        </pc:sldLayoutChg>
        <pc:sldLayoutChg chg="add mod replId">
          <pc:chgData name="agata.m.rutkowska" userId="S::agata.m.rutkowska_gmail.com#ext#@pkrsp.onmicrosoft.com::f12489cf-5a08-4818-8520-970aee6688ee" providerId="AD" clId="Web-{0A683775-1767-49FA-B23B-D186C6A284D7}" dt="2024-03-09T13:53:49.087" v="7"/>
          <pc:sldLayoutMkLst>
            <pc:docMk/>
            <pc:sldMasterMk cId="2058557066" sldId="2147483954"/>
            <pc:sldLayoutMk cId="2269314185" sldId="2147483957"/>
          </pc:sldLayoutMkLst>
        </pc:sldLayoutChg>
        <pc:sldLayoutChg chg="add mod replId">
          <pc:chgData name="agata.m.rutkowska" userId="S::agata.m.rutkowska_gmail.com#ext#@pkrsp.onmicrosoft.com::f12489cf-5a08-4818-8520-970aee6688ee" providerId="AD" clId="Web-{0A683775-1767-49FA-B23B-D186C6A284D7}" dt="2024-03-09T13:53:49.087" v="7"/>
          <pc:sldLayoutMkLst>
            <pc:docMk/>
            <pc:sldMasterMk cId="2058557066" sldId="2147483954"/>
            <pc:sldLayoutMk cId="1739443035" sldId="2147483958"/>
          </pc:sldLayoutMkLst>
        </pc:sldLayoutChg>
        <pc:sldLayoutChg chg="add mod replId">
          <pc:chgData name="agata.m.rutkowska" userId="S::agata.m.rutkowska_gmail.com#ext#@pkrsp.onmicrosoft.com::f12489cf-5a08-4818-8520-970aee6688ee" providerId="AD" clId="Web-{0A683775-1767-49FA-B23B-D186C6A284D7}" dt="2024-03-09T13:53:49.087" v="7"/>
          <pc:sldLayoutMkLst>
            <pc:docMk/>
            <pc:sldMasterMk cId="2058557066" sldId="2147483954"/>
            <pc:sldLayoutMk cId="2822669088" sldId="2147483959"/>
          </pc:sldLayoutMkLst>
        </pc:sldLayoutChg>
        <pc:sldLayoutChg chg="add mod replId">
          <pc:chgData name="agata.m.rutkowska" userId="S::agata.m.rutkowska_gmail.com#ext#@pkrsp.onmicrosoft.com::f12489cf-5a08-4818-8520-970aee6688ee" providerId="AD" clId="Web-{0A683775-1767-49FA-B23B-D186C6A284D7}" dt="2024-03-09T13:53:49.087" v="7"/>
          <pc:sldLayoutMkLst>
            <pc:docMk/>
            <pc:sldMasterMk cId="2058557066" sldId="2147483954"/>
            <pc:sldLayoutMk cId="903703210" sldId="2147483960"/>
          </pc:sldLayoutMkLst>
        </pc:sldLayoutChg>
        <pc:sldLayoutChg chg="add mod replId">
          <pc:chgData name="agata.m.rutkowska" userId="S::agata.m.rutkowska_gmail.com#ext#@pkrsp.onmicrosoft.com::f12489cf-5a08-4818-8520-970aee6688ee" providerId="AD" clId="Web-{0A683775-1767-49FA-B23B-D186C6A284D7}" dt="2024-03-09T13:53:49.087" v="7"/>
          <pc:sldLayoutMkLst>
            <pc:docMk/>
            <pc:sldMasterMk cId="2058557066" sldId="2147483954"/>
            <pc:sldLayoutMk cId="620237053" sldId="2147483961"/>
          </pc:sldLayoutMkLst>
        </pc:sldLayoutChg>
        <pc:sldLayoutChg chg="add mod replId">
          <pc:chgData name="agata.m.rutkowska" userId="S::agata.m.rutkowska_gmail.com#ext#@pkrsp.onmicrosoft.com::f12489cf-5a08-4818-8520-970aee6688ee" providerId="AD" clId="Web-{0A683775-1767-49FA-B23B-D186C6A284D7}" dt="2024-03-09T13:53:49.087" v="7"/>
          <pc:sldLayoutMkLst>
            <pc:docMk/>
            <pc:sldMasterMk cId="2058557066" sldId="2147483954"/>
            <pc:sldLayoutMk cId="3531594321" sldId="2147483962"/>
          </pc:sldLayoutMkLst>
        </pc:sldLayoutChg>
        <pc:sldLayoutChg chg="add mod replId">
          <pc:chgData name="agata.m.rutkowska" userId="S::agata.m.rutkowska_gmail.com#ext#@pkrsp.onmicrosoft.com::f12489cf-5a08-4818-8520-970aee6688ee" providerId="AD" clId="Web-{0A683775-1767-49FA-B23B-D186C6A284D7}" dt="2024-03-09T13:53:49.087" v="7"/>
          <pc:sldLayoutMkLst>
            <pc:docMk/>
            <pc:sldMasterMk cId="2058557066" sldId="2147483954"/>
            <pc:sldLayoutMk cId="3779273555" sldId="2147483963"/>
          </pc:sldLayoutMkLst>
        </pc:sldLayoutChg>
        <pc:sldLayoutChg chg="add mod replId">
          <pc:chgData name="agata.m.rutkowska" userId="S::agata.m.rutkowska_gmail.com#ext#@pkrsp.onmicrosoft.com::f12489cf-5a08-4818-8520-970aee6688ee" providerId="AD" clId="Web-{0A683775-1767-49FA-B23B-D186C6A284D7}" dt="2024-03-09T13:53:49.087" v="7"/>
          <pc:sldLayoutMkLst>
            <pc:docMk/>
            <pc:sldMasterMk cId="2058557066" sldId="2147483954"/>
            <pc:sldLayoutMk cId="2801677771" sldId="2147483964"/>
          </pc:sldLayoutMkLst>
        </pc:sldLayoutChg>
        <pc:sldLayoutChg chg="add mod replId">
          <pc:chgData name="agata.m.rutkowska" userId="S::agata.m.rutkowska_gmail.com#ext#@pkrsp.onmicrosoft.com::f12489cf-5a08-4818-8520-970aee6688ee" providerId="AD" clId="Web-{0A683775-1767-49FA-B23B-D186C6A284D7}" dt="2024-03-09T13:53:49.087" v="7"/>
          <pc:sldLayoutMkLst>
            <pc:docMk/>
            <pc:sldMasterMk cId="2058557066" sldId="2147483954"/>
            <pc:sldLayoutMk cId="2856227904" sldId="2147483965"/>
          </pc:sldLayoutMkLst>
        </pc:sldLayoutChg>
        <pc:sldLayoutChg chg="add mod replId">
          <pc:chgData name="agata.m.rutkowska" userId="S::agata.m.rutkowska_gmail.com#ext#@pkrsp.onmicrosoft.com::f12489cf-5a08-4818-8520-970aee6688ee" providerId="AD" clId="Web-{0A683775-1767-49FA-B23B-D186C6A284D7}" dt="2024-03-09T13:53:49.087" v="7"/>
          <pc:sldLayoutMkLst>
            <pc:docMk/>
            <pc:sldMasterMk cId="2058557066" sldId="2147483954"/>
            <pc:sldLayoutMk cId="1283282081" sldId="2147483966"/>
          </pc:sldLayoutMkLst>
        </pc:sldLayoutChg>
      </pc:sldMasterChg>
    </pc:docChg>
  </pc:docChgLst>
  <pc:docChgLst>
    <pc:chgData name="agata.m.rutkowska" userId="S::agata.m.rutkowska_gmail.com#ext#@pkrsp.onmicrosoft.com::f12489cf-5a08-4818-8520-970aee6688ee" providerId="AD" clId="Web-{3AF243C8-C151-41E5-9604-0B1177976CBC}"/>
    <pc:docChg chg="modSld">
      <pc:chgData name="agata.m.rutkowska" userId="S::agata.m.rutkowska_gmail.com#ext#@pkrsp.onmicrosoft.com::f12489cf-5a08-4818-8520-970aee6688ee" providerId="AD" clId="Web-{3AF243C8-C151-41E5-9604-0B1177976CBC}" dt="2024-03-10T10:48:46.097" v="40" actId="1076"/>
      <pc:docMkLst>
        <pc:docMk/>
      </pc:docMkLst>
      <pc:sldChg chg="addSp modSp">
        <pc:chgData name="agata.m.rutkowska" userId="S::agata.m.rutkowska_gmail.com#ext#@pkrsp.onmicrosoft.com::f12489cf-5a08-4818-8520-970aee6688ee" providerId="AD" clId="Web-{3AF243C8-C151-41E5-9604-0B1177976CBC}" dt="2024-03-10T10:48:46.097" v="40" actId="1076"/>
        <pc:sldMkLst>
          <pc:docMk/>
          <pc:sldMk cId="2421503607" sldId="397"/>
        </pc:sldMkLst>
        <pc:spChg chg="add mod">
          <ac:chgData name="agata.m.rutkowska" userId="S::agata.m.rutkowska_gmail.com#ext#@pkrsp.onmicrosoft.com::f12489cf-5a08-4818-8520-970aee6688ee" providerId="AD" clId="Web-{3AF243C8-C151-41E5-9604-0B1177976CBC}" dt="2024-03-10T10:48:21.674" v="37" actId="14100"/>
          <ac:spMkLst>
            <pc:docMk/>
            <pc:sldMk cId="2421503607" sldId="397"/>
            <ac:spMk id="3" creationId="{35E33DF6-98E0-4C3F-11D1-2FFC0A6199AA}"/>
          </ac:spMkLst>
        </pc:spChg>
        <pc:spChg chg="add mod">
          <ac:chgData name="agata.m.rutkowska" userId="S::agata.m.rutkowska_gmail.com#ext#@pkrsp.onmicrosoft.com::f12489cf-5a08-4818-8520-970aee6688ee" providerId="AD" clId="Web-{3AF243C8-C151-41E5-9604-0B1177976CBC}" dt="2024-03-10T10:47:57.502" v="32" actId="1076"/>
          <ac:spMkLst>
            <pc:docMk/>
            <pc:sldMk cId="2421503607" sldId="397"/>
            <ac:spMk id="5" creationId="{FEEE768B-E05A-646E-6C2E-FA5F20E2EFCB}"/>
          </ac:spMkLst>
        </pc:spChg>
        <pc:picChg chg="add mod">
          <ac:chgData name="agata.m.rutkowska" userId="S::agata.m.rutkowska_gmail.com#ext#@pkrsp.onmicrosoft.com::f12489cf-5a08-4818-8520-970aee6688ee" providerId="AD" clId="Web-{3AF243C8-C151-41E5-9604-0B1177976CBC}" dt="2024-03-10T10:48:46.097" v="40" actId="1076"/>
          <ac:picMkLst>
            <pc:docMk/>
            <pc:sldMk cId="2421503607" sldId="397"/>
            <ac:picMk id="6" creationId="{91895722-8725-8742-13C3-C5478A7956DA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3CA9E8-4FAC-4CA0-96E9-483EB8FDB7D7}" type="datetimeFigureOut">
              <a:t>01.03.2025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1D3BA6-4329-4F23-8077-799E9D2ED9E9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30341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3/1/2025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54213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3/1/2025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95568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3/1/2025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282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3/1/2025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15095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3/1/2025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12232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3/1/2025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62405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3/1/2025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93111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3/1/2025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86176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3/1/2025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97580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3/1/2025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56163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3/1/2025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58691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3298093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aphic 14">
            <a:extLst>
              <a:ext uri="{FF2B5EF4-FFF2-40B4-BE49-F238E27FC236}">
                <a16:creationId xmlns:a16="http://schemas.microsoft.com/office/drawing/2014/main" id="{951D8330-E771-4350-AECC-9F5BCE08B469}"/>
              </a:ext>
            </a:extLst>
          </p:cNvPr>
          <p:cNvGrpSpPr/>
          <p:nvPr userDrawn="1"/>
        </p:nvGrpSpPr>
        <p:grpSpPr>
          <a:xfrm>
            <a:off x="4079368" y="2057112"/>
            <a:ext cx="4033264" cy="3172231"/>
            <a:chOff x="2444748" y="555045"/>
            <a:chExt cx="7282048" cy="5727454"/>
          </a:xfrm>
        </p:grpSpPr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A9BC9537-D370-4B73-BE04-2487029288D3}"/>
                </a:ext>
              </a:extLst>
            </p:cNvPr>
            <p:cNvSpPr/>
            <p:nvPr/>
          </p:nvSpPr>
          <p:spPr>
            <a:xfrm>
              <a:off x="4964693" y="5443837"/>
              <a:ext cx="2168250" cy="818208"/>
            </a:xfrm>
            <a:custGeom>
              <a:avLst/>
              <a:gdLst>
                <a:gd name="connsiteX0" fmla="*/ 1941333 w 2168250"/>
                <a:gd name="connsiteY0" fmla="*/ 525699 h 818207"/>
                <a:gd name="connsiteX1" fmla="*/ 1785874 w 2168250"/>
                <a:gd name="connsiteY1" fmla="*/ 30683 h 818207"/>
                <a:gd name="connsiteX2" fmla="*/ 1114943 w 2168250"/>
                <a:gd name="connsiteY2" fmla="*/ 30683 h 818207"/>
                <a:gd name="connsiteX3" fmla="*/ 1065851 w 2168250"/>
                <a:gd name="connsiteY3" fmla="*/ 30683 h 818207"/>
                <a:gd name="connsiteX4" fmla="*/ 390830 w 2168250"/>
                <a:gd name="connsiteY4" fmla="*/ 30683 h 818207"/>
                <a:gd name="connsiteX5" fmla="*/ 235370 w 2168250"/>
                <a:gd name="connsiteY5" fmla="*/ 525699 h 818207"/>
                <a:gd name="connsiteX6" fmla="*/ 259916 w 2168250"/>
                <a:gd name="connsiteY6" fmla="*/ 816162 h 818207"/>
                <a:gd name="connsiteX7" fmla="*/ 1065851 w 2168250"/>
                <a:gd name="connsiteY7" fmla="*/ 816162 h 818207"/>
                <a:gd name="connsiteX8" fmla="*/ 1114943 w 2168250"/>
                <a:gd name="connsiteY8" fmla="*/ 816162 h 818207"/>
                <a:gd name="connsiteX9" fmla="*/ 1920878 w 2168250"/>
                <a:gd name="connsiteY9" fmla="*/ 816162 h 818207"/>
                <a:gd name="connsiteX10" fmla="*/ 1941333 w 2168250"/>
                <a:gd name="connsiteY10" fmla="*/ 525699 h 818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68250" h="818207">
                  <a:moveTo>
                    <a:pt x="1941333" y="525699"/>
                  </a:moveTo>
                  <a:cubicBezTo>
                    <a:pt x="1789965" y="370239"/>
                    <a:pt x="1785874" y="30683"/>
                    <a:pt x="1785874" y="30683"/>
                  </a:cubicBezTo>
                  <a:lnTo>
                    <a:pt x="1114943" y="30683"/>
                  </a:lnTo>
                  <a:lnTo>
                    <a:pt x="1065851" y="30683"/>
                  </a:lnTo>
                  <a:lnTo>
                    <a:pt x="390830" y="30683"/>
                  </a:lnTo>
                  <a:cubicBezTo>
                    <a:pt x="390830" y="30683"/>
                    <a:pt x="386739" y="366148"/>
                    <a:pt x="235370" y="525699"/>
                  </a:cubicBezTo>
                  <a:cubicBezTo>
                    <a:pt x="84002" y="681158"/>
                    <a:pt x="-149188" y="816162"/>
                    <a:pt x="259916" y="816162"/>
                  </a:cubicBezTo>
                  <a:cubicBezTo>
                    <a:pt x="587199" y="816162"/>
                    <a:pt x="939029" y="816162"/>
                    <a:pt x="1065851" y="816162"/>
                  </a:cubicBezTo>
                  <a:cubicBezTo>
                    <a:pt x="1098579" y="816162"/>
                    <a:pt x="1114943" y="816162"/>
                    <a:pt x="1114943" y="816162"/>
                  </a:cubicBezTo>
                  <a:cubicBezTo>
                    <a:pt x="1245857" y="816162"/>
                    <a:pt x="1597686" y="816162"/>
                    <a:pt x="1920878" y="816162"/>
                  </a:cubicBezTo>
                  <a:cubicBezTo>
                    <a:pt x="2329982" y="816162"/>
                    <a:pt x="2092702" y="681158"/>
                    <a:pt x="1941333" y="525699"/>
                  </a:cubicBezTo>
                  <a:close/>
                </a:path>
              </a:pathLst>
            </a:custGeom>
            <a:gradFill>
              <a:gsLst>
                <a:gs pos="0">
                  <a:schemeClr val="bg1">
                    <a:lumMod val="75000"/>
                  </a:schemeClr>
                </a:gs>
                <a:gs pos="53000">
                  <a:schemeClr val="bg1">
                    <a:lumMod val="85000"/>
                  </a:schemeClr>
                </a:gs>
                <a:gs pos="83000">
                  <a:schemeClr val="bg1">
                    <a:lumMod val="7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6200000" scaled="0"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789FD703-8A1A-4123-93DA-DCB9796279E7}"/>
                </a:ext>
              </a:extLst>
            </p:cNvPr>
            <p:cNvSpPr/>
            <p:nvPr/>
          </p:nvSpPr>
          <p:spPr>
            <a:xfrm>
              <a:off x="2444748" y="555045"/>
              <a:ext cx="7282048" cy="4950157"/>
            </a:xfrm>
            <a:custGeom>
              <a:avLst/>
              <a:gdLst>
                <a:gd name="connsiteX0" fmla="*/ 7038632 w 7282048"/>
                <a:gd name="connsiteY0" fmla="*/ 30683 h 4950157"/>
                <a:gd name="connsiteX1" fmla="*/ 3704436 w 7282048"/>
                <a:gd name="connsiteY1" fmla="*/ 30683 h 4950157"/>
                <a:gd name="connsiteX2" fmla="*/ 3589886 w 7282048"/>
                <a:gd name="connsiteY2" fmla="*/ 30683 h 4950157"/>
                <a:gd name="connsiteX3" fmla="*/ 259781 w 7282048"/>
                <a:gd name="connsiteY3" fmla="*/ 30683 h 4950157"/>
                <a:gd name="connsiteX4" fmla="*/ 30683 w 7282048"/>
                <a:gd name="connsiteY4" fmla="*/ 259781 h 4950157"/>
                <a:gd name="connsiteX5" fmla="*/ 30683 w 7282048"/>
                <a:gd name="connsiteY5" fmla="*/ 4698558 h 4950157"/>
                <a:gd name="connsiteX6" fmla="*/ 239326 w 7282048"/>
                <a:gd name="connsiteY6" fmla="*/ 4931748 h 4950157"/>
                <a:gd name="connsiteX7" fmla="*/ 7042723 w 7282048"/>
                <a:gd name="connsiteY7" fmla="*/ 4931748 h 4950157"/>
                <a:gd name="connsiteX8" fmla="*/ 7251366 w 7282048"/>
                <a:gd name="connsiteY8" fmla="*/ 4698558 h 4950157"/>
                <a:gd name="connsiteX9" fmla="*/ 7251366 w 7282048"/>
                <a:gd name="connsiteY9" fmla="*/ 259781 h 4950157"/>
                <a:gd name="connsiteX10" fmla="*/ 7038632 w 7282048"/>
                <a:gd name="connsiteY10" fmla="*/ 30683 h 4950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282048" h="4950157">
                  <a:moveTo>
                    <a:pt x="7038632" y="30683"/>
                  </a:moveTo>
                  <a:lnTo>
                    <a:pt x="3704436" y="30683"/>
                  </a:lnTo>
                  <a:lnTo>
                    <a:pt x="3589886" y="30683"/>
                  </a:lnTo>
                  <a:lnTo>
                    <a:pt x="259781" y="30683"/>
                  </a:lnTo>
                  <a:cubicBezTo>
                    <a:pt x="141141" y="30683"/>
                    <a:pt x="30683" y="128868"/>
                    <a:pt x="30683" y="259781"/>
                  </a:cubicBezTo>
                  <a:lnTo>
                    <a:pt x="30683" y="4698558"/>
                  </a:lnTo>
                  <a:cubicBezTo>
                    <a:pt x="30683" y="4829472"/>
                    <a:pt x="124777" y="4931748"/>
                    <a:pt x="239326" y="4931748"/>
                  </a:cubicBezTo>
                  <a:lnTo>
                    <a:pt x="7042723" y="4931748"/>
                  </a:lnTo>
                  <a:cubicBezTo>
                    <a:pt x="7157272" y="4931748"/>
                    <a:pt x="7251366" y="4825380"/>
                    <a:pt x="7251366" y="4698558"/>
                  </a:cubicBezTo>
                  <a:lnTo>
                    <a:pt x="7251366" y="259781"/>
                  </a:lnTo>
                  <a:cubicBezTo>
                    <a:pt x="7251366" y="128868"/>
                    <a:pt x="7157272" y="30683"/>
                    <a:pt x="7038632" y="30683"/>
                  </a:cubicBez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5513713B-7120-4DB6-9B20-6EAD0FF0844F}"/>
                </a:ext>
              </a:extLst>
            </p:cNvPr>
            <p:cNvSpPr/>
            <p:nvPr/>
          </p:nvSpPr>
          <p:spPr>
            <a:xfrm>
              <a:off x="8706599" y="5435655"/>
              <a:ext cx="490925" cy="81821"/>
            </a:xfrm>
            <a:custGeom>
              <a:avLst/>
              <a:gdLst>
                <a:gd name="connsiteX0" fmla="*/ 32212 w 490924"/>
                <a:gd name="connsiteY0" fmla="*/ 30683 h 81820"/>
                <a:gd name="connsiteX1" fmla="*/ 64939 w 490924"/>
                <a:gd name="connsiteY1" fmla="*/ 71593 h 81820"/>
                <a:gd name="connsiteX2" fmla="*/ 461771 w 490924"/>
                <a:gd name="connsiteY2" fmla="*/ 71593 h 81820"/>
                <a:gd name="connsiteX3" fmla="*/ 498590 w 490924"/>
                <a:gd name="connsiteY3" fmla="*/ 30683 h 81820"/>
                <a:gd name="connsiteX4" fmla="*/ 32212 w 490924"/>
                <a:gd name="connsiteY4" fmla="*/ 30683 h 818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0924" h="81820">
                  <a:moveTo>
                    <a:pt x="32212" y="30683"/>
                  </a:moveTo>
                  <a:cubicBezTo>
                    <a:pt x="32212" y="30683"/>
                    <a:pt x="19938" y="67502"/>
                    <a:pt x="64939" y="71593"/>
                  </a:cubicBezTo>
                  <a:lnTo>
                    <a:pt x="461771" y="71593"/>
                  </a:lnTo>
                  <a:cubicBezTo>
                    <a:pt x="461771" y="71593"/>
                    <a:pt x="502681" y="75684"/>
                    <a:pt x="498590" y="30683"/>
                  </a:cubicBezTo>
                  <a:lnTo>
                    <a:pt x="32212" y="30683"/>
                  </a:ln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94728E52-C81E-4E0F-AE94-8B5DD8D16BB8}"/>
                </a:ext>
              </a:extLst>
            </p:cNvPr>
            <p:cNvSpPr/>
            <p:nvPr/>
          </p:nvSpPr>
          <p:spPr>
            <a:xfrm>
              <a:off x="2481568" y="595956"/>
              <a:ext cx="7200228" cy="4336501"/>
            </a:xfrm>
            <a:custGeom>
              <a:avLst/>
              <a:gdLst>
                <a:gd name="connsiteX0" fmla="*/ 6973175 w 7200227"/>
                <a:gd name="connsiteY0" fmla="*/ 30683 h 4336501"/>
                <a:gd name="connsiteX1" fmla="*/ 3671707 w 7200227"/>
                <a:gd name="connsiteY1" fmla="*/ 30683 h 4336501"/>
                <a:gd name="connsiteX2" fmla="*/ 3561249 w 7200227"/>
                <a:gd name="connsiteY2" fmla="*/ 30683 h 4336501"/>
                <a:gd name="connsiteX3" fmla="*/ 259781 w 7200227"/>
                <a:gd name="connsiteY3" fmla="*/ 30683 h 4336501"/>
                <a:gd name="connsiteX4" fmla="*/ 30683 w 7200227"/>
                <a:gd name="connsiteY4" fmla="*/ 231144 h 4336501"/>
                <a:gd name="connsiteX5" fmla="*/ 30683 w 7200227"/>
                <a:gd name="connsiteY5" fmla="*/ 4330365 h 4336501"/>
                <a:gd name="connsiteX6" fmla="*/ 7185909 w 7200227"/>
                <a:gd name="connsiteY6" fmla="*/ 4330365 h 4336501"/>
                <a:gd name="connsiteX7" fmla="*/ 7185909 w 7200227"/>
                <a:gd name="connsiteY7" fmla="*/ 231144 h 4336501"/>
                <a:gd name="connsiteX8" fmla="*/ 6973175 w 7200227"/>
                <a:gd name="connsiteY8" fmla="*/ 30683 h 4336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00227" h="4336501">
                  <a:moveTo>
                    <a:pt x="6973175" y="30683"/>
                  </a:moveTo>
                  <a:lnTo>
                    <a:pt x="3671707" y="30683"/>
                  </a:lnTo>
                  <a:lnTo>
                    <a:pt x="3561249" y="30683"/>
                  </a:lnTo>
                  <a:lnTo>
                    <a:pt x="259781" y="30683"/>
                  </a:lnTo>
                  <a:cubicBezTo>
                    <a:pt x="141141" y="30683"/>
                    <a:pt x="30683" y="112504"/>
                    <a:pt x="30683" y="231144"/>
                  </a:cubicBezTo>
                  <a:lnTo>
                    <a:pt x="30683" y="4330365"/>
                  </a:lnTo>
                  <a:lnTo>
                    <a:pt x="7185909" y="4330365"/>
                  </a:lnTo>
                  <a:lnTo>
                    <a:pt x="7185909" y="231144"/>
                  </a:lnTo>
                  <a:cubicBezTo>
                    <a:pt x="7185909" y="112504"/>
                    <a:pt x="7091815" y="30683"/>
                    <a:pt x="6973175" y="30683"/>
                  </a:cubicBezTo>
                  <a:close/>
                </a:path>
              </a:pathLst>
            </a:custGeom>
            <a:solidFill>
              <a:srgbClr val="231F2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867B8875-7B2F-4099-BF43-6AEEFA066AC6}"/>
                </a:ext>
              </a:extLst>
            </p:cNvPr>
            <p:cNvSpPr/>
            <p:nvPr/>
          </p:nvSpPr>
          <p:spPr>
            <a:xfrm>
              <a:off x="4968919" y="6159768"/>
              <a:ext cx="2168250" cy="122731"/>
            </a:xfrm>
            <a:custGeom>
              <a:avLst/>
              <a:gdLst>
                <a:gd name="connsiteX0" fmla="*/ 30683 w 2168250"/>
                <a:gd name="connsiteY0" fmla="*/ 34774 h 122731"/>
                <a:gd name="connsiteX1" fmla="*/ 30683 w 2168250"/>
                <a:gd name="connsiteY1" fmla="*/ 34774 h 122731"/>
                <a:gd name="connsiteX2" fmla="*/ 30683 w 2168250"/>
                <a:gd name="connsiteY2" fmla="*/ 38865 h 122731"/>
                <a:gd name="connsiteX3" fmla="*/ 30683 w 2168250"/>
                <a:gd name="connsiteY3" fmla="*/ 38865 h 122731"/>
                <a:gd name="connsiteX4" fmla="*/ 263872 w 2168250"/>
                <a:gd name="connsiteY4" fmla="*/ 96140 h 122731"/>
                <a:gd name="connsiteX5" fmla="*/ 1069807 w 2168250"/>
                <a:gd name="connsiteY5" fmla="*/ 96140 h 122731"/>
                <a:gd name="connsiteX6" fmla="*/ 1118899 w 2168250"/>
                <a:gd name="connsiteY6" fmla="*/ 96140 h 122731"/>
                <a:gd name="connsiteX7" fmla="*/ 1924834 w 2168250"/>
                <a:gd name="connsiteY7" fmla="*/ 96140 h 122731"/>
                <a:gd name="connsiteX8" fmla="*/ 2153932 w 2168250"/>
                <a:gd name="connsiteY8" fmla="*/ 30683 h 122731"/>
                <a:gd name="connsiteX9" fmla="*/ 2137568 w 2168250"/>
                <a:gd name="connsiteY9" fmla="*/ 30683 h 122731"/>
                <a:gd name="connsiteX10" fmla="*/ 2137568 w 2168250"/>
                <a:gd name="connsiteY10" fmla="*/ 30683 h 122731"/>
                <a:gd name="connsiteX11" fmla="*/ 30683 w 2168250"/>
                <a:gd name="connsiteY11" fmla="*/ 30683 h 122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168250" h="122731">
                  <a:moveTo>
                    <a:pt x="30683" y="34774"/>
                  </a:moveTo>
                  <a:lnTo>
                    <a:pt x="30683" y="34774"/>
                  </a:lnTo>
                  <a:cubicBezTo>
                    <a:pt x="30683" y="38865"/>
                    <a:pt x="30683" y="38865"/>
                    <a:pt x="30683" y="38865"/>
                  </a:cubicBezTo>
                  <a:lnTo>
                    <a:pt x="30683" y="38865"/>
                  </a:lnTo>
                  <a:cubicBezTo>
                    <a:pt x="30683" y="79775"/>
                    <a:pt x="96139" y="96140"/>
                    <a:pt x="263872" y="96140"/>
                  </a:cubicBezTo>
                  <a:cubicBezTo>
                    <a:pt x="591155" y="96140"/>
                    <a:pt x="942984" y="96140"/>
                    <a:pt x="1069807" y="96140"/>
                  </a:cubicBezTo>
                  <a:cubicBezTo>
                    <a:pt x="1102535" y="96140"/>
                    <a:pt x="1118899" y="96140"/>
                    <a:pt x="1118899" y="96140"/>
                  </a:cubicBezTo>
                  <a:cubicBezTo>
                    <a:pt x="1249812" y="96140"/>
                    <a:pt x="1601642" y="96140"/>
                    <a:pt x="1924834" y="96140"/>
                  </a:cubicBezTo>
                  <a:cubicBezTo>
                    <a:pt x="2092566" y="96140"/>
                    <a:pt x="2149841" y="75684"/>
                    <a:pt x="2153932" y="30683"/>
                  </a:cubicBezTo>
                  <a:lnTo>
                    <a:pt x="2137568" y="30683"/>
                  </a:lnTo>
                  <a:lnTo>
                    <a:pt x="2137568" y="30683"/>
                  </a:lnTo>
                  <a:lnTo>
                    <a:pt x="30683" y="30683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38DFC375-279E-4884-956E-2358B7CF3780}"/>
                </a:ext>
              </a:extLst>
            </p:cNvPr>
            <p:cNvSpPr/>
            <p:nvPr/>
          </p:nvSpPr>
          <p:spPr>
            <a:xfrm>
              <a:off x="2481568" y="4903820"/>
              <a:ext cx="7200228" cy="572745"/>
            </a:xfrm>
            <a:custGeom>
              <a:avLst/>
              <a:gdLst>
                <a:gd name="connsiteX0" fmla="*/ 30683 w 7200227"/>
                <a:gd name="connsiteY0" fmla="*/ 362057 h 572745"/>
                <a:gd name="connsiteX1" fmla="*/ 259781 w 7200227"/>
                <a:gd name="connsiteY1" fmla="*/ 562518 h 572745"/>
                <a:gd name="connsiteX2" fmla="*/ 3561249 w 7200227"/>
                <a:gd name="connsiteY2" fmla="*/ 562518 h 572745"/>
                <a:gd name="connsiteX3" fmla="*/ 3671707 w 7200227"/>
                <a:gd name="connsiteY3" fmla="*/ 562518 h 572745"/>
                <a:gd name="connsiteX4" fmla="*/ 6973175 w 7200227"/>
                <a:gd name="connsiteY4" fmla="*/ 562518 h 572745"/>
                <a:gd name="connsiteX5" fmla="*/ 7185909 w 7200227"/>
                <a:gd name="connsiteY5" fmla="*/ 362057 h 572745"/>
                <a:gd name="connsiteX6" fmla="*/ 7185909 w 7200227"/>
                <a:gd name="connsiteY6" fmla="*/ 30683 h 572745"/>
                <a:gd name="connsiteX7" fmla="*/ 30683 w 7200227"/>
                <a:gd name="connsiteY7" fmla="*/ 30683 h 572745"/>
                <a:gd name="connsiteX8" fmla="*/ 30683 w 7200227"/>
                <a:gd name="connsiteY8" fmla="*/ 362057 h 572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00227" h="572745">
                  <a:moveTo>
                    <a:pt x="30683" y="362057"/>
                  </a:moveTo>
                  <a:cubicBezTo>
                    <a:pt x="30683" y="464333"/>
                    <a:pt x="141141" y="562518"/>
                    <a:pt x="259781" y="562518"/>
                  </a:cubicBezTo>
                  <a:lnTo>
                    <a:pt x="3561249" y="562518"/>
                  </a:lnTo>
                  <a:lnTo>
                    <a:pt x="3671707" y="562518"/>
                  </a:lnTo>
                  <a:lnTo>
                    <a:pt x="6973175" y="562518"/>
                  </a:lnTo>
                  <a:cubicBezTo>
                    <a:pt x="7091815" y="562518"/>
                    <a:pt x="7185909" y="464333"/>
                    <a:pt x="7185909" y="362057"/>
                  </a:cubicBezTo>
                  <a:lnTo>
                    <a:pt x="7185909" y="30683"/>
                  </a:lnTo>
                  <a:lnTo>
                    <a:pt x="30683" y="30683"/>
                  </a:lnTo>
                  <a:lnTo>
                    <a:pt x="30683" y="362057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A01D1132-8E41-42FD-9265-9196BB6CA1F3}"/>
                </a:ext>
              </a:extLst>
            </p:cNvPr>
            <p:cNvSpPr/>
            <p:nvPr/>
          </p:nvSpPr>
          <p:spPr>
            <a:xfrm>
              <a:off x="2747714" y="910966"/>
              <a:ext cx="6676116" cy="3763756"/>
            </a:xfrm>
            <a:custGeom>
              <a:avLst/>
              <a:gdLst>
                <a:gd name="connsiteX0" fmla="*/ 30683 w 6586571"/>
                <a:gd name="connsiteY0" fmla="*/ 30683 h 3763755"/>
                <a:gd name="connsiteX1" fmla="*/ 6564071 w 6586571"/>
                <a:gd name="connsiteY1" fmla="*/ 30683 h 3763755"/>
                <a:gd name="connsiteX2" fmla="*/ 6564071 w 6586571"/>
                <a:gd name="connsiteY2" fmla="*/ 3753528 h 3763755"/>
                <a:gd name="connsiteX3" fmla="*/ 30683 w 6586571"/>
                <a:gd name="connsiteY3" fmla="*/ 3753528 h 3763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586571" h="3763755">
                  <a:moveTo>
                    <a:pt x="30683" y="30683"/>
                  </a:moveTo>
                  <a:lnTo>
                    <a:pt x="6564071" y="30683"/>
                  </a:lnTo>
                  <a:lnTo>
                    <a:pt x="6564071" y="3753528"/>
                  </a:lnTo>
                  <a:lnTo>
                    <a:pt x="30683" y="3753528"/>
                  </a:lnTo>
                  <a:close/>
                </a:path>
              </a:pathLst>
            </a:custGeom>
            <a:solidFill>
              <a:srgbClr val="F2F2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0CF613B5-35BF-44C8-BEF5-D0FA2E5CFB0C}"/>
                </a:ext>
              </a:extLst>
            </p:cNvPr>
            <p:cNvSpPr/>
            <p:nvPr/>
          </p:nvSpPr>
          <p:spPr>
            <a:xfrm>
              <a:off x="5654591" y="939518"/>
              <a:ext cx="3769239" cy="3736342"/>
            </a:xfrm>
            <a:custGeom>
              <a:avLst/>
              <a:gdLst>
                <a:gd name="connsiteX0" fmla="*/ 2567127 w 4009217"/>
                <a:gd name="connsiteY0" fmla="*/ 30683 h 4295590"/>
                <a:gd name="connsiteX1" fmla="*/ 3798529 w 4009217"/>
                <a:gd name="connsiteY1" fmla="*/ 30683 h 4295590"/>
                <a:gd name="connsiteX2" fmla="*/ 4007172 w 4009217"/>
                <a:gd name="connsiteY2" fmla="*/ 272054 h 4295590"/>
                <a:gd name="connsiteX3" fmla="*/ 3998990 w 4009217"/>
                <a:gd name="connsiteY3" fmla="*/ 4268999 h 4295590"/>
                <a:gd name="connsiteX4" fmla="*/ 30683 w 4009217"/>
                <a:gd name="connsiteY4" fmla="*/ 4268999 h 4295590"/>
                <a:gd name="connsiteX0" fmla="*/ 2536444 w 3976489"/>
                <a:gd name="connsiteY0" fmla="*/ 0 h 4238316"/>
                <a:gd name="connsiteX1" fmla="*/ 3976489 w 3976489"/>
                <a:gd name="connsiteY1" fmla="*/ 241371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536444 w 3976489"/>
                <a:gd name="connsiteY0" fmla="*/ 0 h 4238316"/>
                <a:gd name="connsiteX1" fmla="*/ 3976489 w 3976489"/>
                <a:gd name="connsiteY1" fmla="*/ 213683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473335 w 3976489"/>
                <a:gd name="connsiteY0" fmla="*/ 0 h 4035268"/>
                <a:gd name="connsiteX1" fmla="*/ 3976489 w 3976489"/>
                <a:gd name="connsiteY1" fmla="*/ 10635 h 4035268"/>
                <a:gd name="connsiteX2" fmla="*/ 3968307 w 3976489"/>
                <a:gd name="connsiteY2" fmla="*/ 4035268 h 4035268"/>
                <a:gd name="connsiteX3" fmla="*/ 0 w 3976489"/>
                <a:gd name="connsiteY3" fmla="*/ 4035268 h 4035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76489" h="4035268">
                  <a:moveTo>
                    <a:pt x="2473335" y="0"/>
                  </a:moveTo>
                  <a:lnTo>
                    <a:pt x="3976489" y="10635"/>
                  </a:lnTo>
                  <a:cubicBezTo>
                    <a:pt x="3973762" y="1342950"/>
                    <a:pt x="3971034" y="2702953"/>
                    <a:pt x="3968307" y="4035268"/>
                  </a:cubicBezTo>
                  <a:lnTo>
                    <a:pt x="0" y="4035268"/>
                  </a:lnTo>
                </a:path>
              </a:pathLst>
            </a:custGeom>
            <a:solidFill>
              <a:srgbClr val="999999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1" name="그림 개체 틀 2">
            <a:extLst>
              <a:ext uri="{FF2B5EF4-FFF2-40B4-BE49-F238E27FC236}">
                <a16:creationId xmlns:a16="http://schemas.microsoft.com/office/drawing/2014/main" id="{FAF57B49-8A83-4949-8F5C-EF028AC6B5A7}"/>
              </a:ext>
            </a:extLst>
          </p:cNvPr>
          <p:cNvSpPr>
            <a:spLocks noGrp="1"/>
          </p:cNvSpPr>
          <p:nvPr>
            <p:ph type="pic" sz="quarter" idx="43" hasCustomPrompt="1"/>
          </p:nvPr>
        </p:nvSpPr>
        <p:spPr>
          <a:xfrm>
            <a:off x="4247170" y="2218668"/>
            <a:ext cx="3678250" cy="215576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tIns="540000" anchor="ctr"/>
          <a:lstStyle>
            <a:lvl1pPr marL="0" indent="0" algn="ctr">
              <a:buNone/>
              <a:defRPr sz="1200">
                <a:latin typeface="+mn-lt"/>
                <a:cs typeface="Arial" pitchFamily="34" charset="0"/>
              </a:defRPr>
            </a:lvl1pPr>
          </a:lstStyle>
          <a:p>
            <a:r>
              <a:rPr lang="en-US" altLang="ko-KR"/>
              <a:t>Insert Your Image</a:t>
            </a:r>
            <a:endParaRPr lang="ko-KR" altLang="en-US"/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EDCE1E69-8985-4606-9313-59F3633EE6B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29508025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3/1/2025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30952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4" r:id="rId1"/>
    <p:sldLayoutId id="2147483995" r:id="rId2"/>
    <p:sldLayoutId id="2147483996" r:id="rId3"/>
    <p:sldLayoutId id="2147483997" r:id="rId4"/>
    <p:sldLayoutId id="2147483998" r:id="rId5"/>
    <p:sldLayoutId id="2147483999" r:id="rId6"/>
    <p:sldLayoutId id="2147484000" r:id="rId7"/>
    <p:sldLayoutId id="2147484001" r:id="rId8"/>
    <p:sldLayoutId id="2147484002" r:id="rId9"/>
    <p:sldLayoutId id="2147484003" r:id="rId10"/>
    <p:sldLayoutId id="2147484004" r:id="rId11"/>
    <p:sldLayoutId id="2147484005" r:id="rId12"/>
    <p:sldLayoutId id="2147484006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hyperlink" Target="https://blog.dsinf.net/2019/04/kombajn-konicaminolta-i-cannot-connect-smtp-server/" TargetMode="External"/><Relationship Id="rId7" Type="http://schemas.openxmlformats.org/officeDocument/2006/relationships/image" Target="../media/image10.png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jpeg"/><Relationship Id="rId9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hyperlink" Target="https://www.linkedin.com/posts/jan-jarzynski_dokumenty-pliki-komputery-activity-6863138962395947008-rCqE?utm_source=share&amp;utm_medium=member_desktop" TargetMode="External"/><Relationship Id="rId7" Type="http://schemas.openxmlformats.org/officeDocument/2006/relationships/image" Target="../media/image17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7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3.png"/><Relationship Id="rId7" Type="http://schemas.openxmlformats.org/officeDocument/2006/relationships/image" Target="../media/image15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4.png"/><Relationship Id="rId5" Type="http://schemas.openxmlformats.org/officeDocument/2006/relationships/image" Target="../media/image16.png"/><Relationship Id="rId4" Type="http://schemas.openxmlformats.org/officeDocument/2006/relationships/image" Target="../media/image1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10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e tekstowe 3">
            <a:extLst>
              <a:ext uri="{FF2B5EF4-FFF2-40B4-BE49-F238E27FC236}">
                <a16:creationId xmlns:a16="http://schemas.microsoft.com/office/drawing/2014/main" id="{C794BB58-EDF1-789A-418F-271271126D4C}"/>
              </a:ext>
            </a:extLst>
          </p:cNvPr>
          <p:cNvSpPr txBox="1"/>
          <p:nvPr/>
        </p:nvSpPr>
        <p:spPr>
          <a:xfrm>
            <a:off x="4296136" y="4348482"/>
            <a:ext cx="3752126" cy="369332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pl-PL" i="1"/>
              <a:t>Pozwól plikom mówić za siebie</a:t>
            </a:r>
          </a:p>
        </p:txBody>
      </p:sp>
      <p:pic>
        <p:nvPicPr>
          <p:cNvPr id="2" name="Picture 1" descr="A blue check marks on a black background&#10;&#10;Description automatically generated">
            <a:extLst>
              <a:ext uri="{FF2B5EF4-FFF2-40B4-BE49-F238E27FC236}">
                <a16:creationId xmlns:a16="http://schemas.microsoft.com/office/drawing/2014/main" id="{09FBB930-5211-473C-DDD4-EF42CD45D9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2343" y="214371"/>
            <a:ext cx="5647313" cy="4241683"/>
          </a:xfrm>
          <a:prstGeom prst="rect">
            <a:avLst/>
          </a:prstGeom>
        </p:spPr>
      </p:pic>
      <p:sp>
        <p:nvSpPr>
          <p:cNvPr id="3" name="pole tekstowe 2">
            <a:extLst>
              <a:ext uri="{FF2B5EF4-FFF2-40B4-BE49-F238E27FC236}">
                <a16:creationId xmlns:a16="http://schemas.microsoft.com/office/drawing/2014/main" id="{65FF307D-CB24-F641-E742-0D13B0B6080B}"/>
              </a:ext>
            </a:extLst>
          </p:cNvPr>
          <p:cNvSpPr txBox="1"/>
          <p:nvPr/>
        </p:nvSpPr>
        <p:spPr>
          <a:xfrm>
            <a:off x="3472027" y="5249429"/>
            <a:ext cx="5400345" cy="369332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pl-PL" b="1"/>
              <a:t>LIN4f </a:t>
            </a:r>
            <a:r>
              <a:rPr lang="pl-PL" b="1">
                <a:sym typeface="Wingdings" panose="05000000000000000000" pitchFamily="2" charset="2"/>
              </a:rPr>
              <a:t> </a:t>
            </a:r>
            <a:r>
              <a:rPr lang="pl-PL" b="1" err="1">
                <a:sym typeface="Wingdings" panose="05000000000000000000" pitchFamily="2" charset="2"/>
              </a:rPr>
              <a:t>Legal</a:t>
            </a:r>
            <a:r>
              <a:rPr lang="pl-PL" b="1">
                <a:sym typeface="Wingdings" panose="05000000000000000000" pitchFamily="2" charset="2"/>
              </a:rPr>
              <a:t> </a:t>
            </a:r>
            <a:r>
              <a:rPr lang="pl-PL" b="1" err="1">
                <a:sym typeface="Wingdings" panose="05000000000000000000" pitchFamily="2" charset="2"/>
              </a:rPr>
              <a:t>Intelligent</a:t>
            </a:r>
            <a:r>
              <a:rPr lang="pl-PL" b="1">
                <a:sym typeface="Wingdings" panose="05000000000000000000" pitchFamily="2" charset="2"/>
              </a:rPr>
              <a:t> </a:t>
            </a:r>
            <a:r>
              <a:rPr lang="pl-PL" b="1" err="1">
                <a:sym typeface="Wingdings" panose="05000000000000000000" pitchFamily="2" charset="2"/>
              </a:rPr>
              <a:t>Naming</a:t>
            </a:r>
            <a:r>
              <a:rPr lang="pl-PL" b="1">
                <a:sym typeface="Wingdings" panose="05000000000000000000" pitchFamily="2" charset="2"/>
              </a:rPr>
              <a:t> 4 </a:t>
            </a:r>
            <a:r>
              <a:rPr lang="pl-PL" b="1" err="1">
                <a:sym typeface="Wingdings" panose="05000000000000000000" pitchFamily="2" charset="2"/>
              </a:rPr>
              <a:t>Files</a:t>
            </a:r>
            <a:endParaRPr lang="pl-PL" b="1"/>
          </a:p>
        </p:txBody>
      </p:sp>
    </p:spTree>
    <p:extLst>
      <p:ext uri="{BB962C8B-B14F-4D97-AF65-F5344CB8AC3E}">
        <p14:creationId xmlns:p14="http://schemas.microsoft.com/office/powerpoint/2010/main" val="13407079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e tekstowe 3">
            <a:extLst>
              <a:ext uri="{FF2B5EF4-FFF2-40B4-BE49-F238E27FC236}">
                <a16:creationId xmlns:a16="http://schemas.microsoft.com/office/drawing/2014/main" id="{821F835A-9729-6A18-5314-21996C2E7988}"/>
              </a:ext>
            </a:extLst>
          </p:cNvPr>
          <p:cNvSpPr txBox="1"/>
          <p:nvPr/>
        </p:nvSpPr>
        <p:spPr>
          <a:xfrm>
            <a:off x="722539" y="628651"/>
            <a:ext cx="108421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800" b="1"/>
              <a:t>Co produkują kancelarie / działy prawne?</a:t>
            </a:r>
          </a:p>
        </p:txBody>
      </p:sp>
    </p:spTree>
    <p:extLst>
      <p:ext uri="{BB962C8B-B14F-4D97-AF65-F5344CB8AC3E}">
        <p14:creationId xmlns:p14="http://schemas.microsoft.com/office/powerpoint/2010/main" val="37558251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e tekstowe 3">
            <a:extLst>
              <a:ext uri="{FF2B5EF4-FFF2-40B4-BE49-F238E27FC236}">
                <a16:creationId xmlns:a16="http://schemas.microsoft.com/office/drawing/2014/main" id="{821F835A-9729-6A18-5314-21996C2E7988}"/>
              </a:ext>
            </a:extLst>
          </p:cNvPr>
          <p:cNvSpPr txBox="1"/>
          <p:nvPr/>
        </p:nvSpPr>
        <p:spPr>
          <a:xfrm>
            <a:off x="722539" y="628651"/>
            <a:ext cx="108421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800" b="1"/>
              <a:t>Co produkują kancelarie / działy prawne?</a:t>
            </a:r>
          </a:p>
        </p:txBody>
      </p:sp>
      <p:sp>
        <p:nvSpPr>
          <p:cNvPr id="2" name="pole tekstowe 1">
            <a:extLst>
              <a:ext uri="{FF2B5EF4-FFF2-40B4-BE49-F238E27FC236}">
                <a16:creationId xmlns:a16="http://schemas.microsoft.com/office/drawing/2014/main" id="{8A3CE17F-FE48-BE71-1E7C-E339465D0F63}"/>
              </a:ext>
            </a:extLst>
          </p:cNvPr>
          <p:cNvSpPr txBox="1"/>
          <p:nvPr/>
        </p:nvSpPr>
        <p:spPr>
          <a:xfrm>
            <a:off x="722539" y="1688993"/>
            <a:ext cx="10842172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1500" b="1"/>
              <a:t>DOKUMENTY</a:t>
            </a:r>
          </a:p>
        </p:txBody>
      </p:sp>
    </p:spTree>
    <p:extLst>
      <p:ext uri="{BB962C8B-B14F-4D97-AF65-F5344CB8AC3E}">
        <p14:creationId xmlns:p14="http://schemas.microsoft.com/office/powerpoint/2010/main" val="35771088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e tekstowe 3">
            <a:extLst>
              <a:ext uri="{FF2B5EF4-FFF2-40B4-BE49-F238E27FC236}">
                <a16:creationId xmlns:a16="http://schemas.microsoft.com/office/drawing/2014/main" id="{821F835A-9729-6A18-5314-21996C2E7988}"/>
              </a:ext>
            </a:extLst>
          </p:cNvPr>
          <p:cNvSpPr txBox="1"/>
          <p:nvPr/>
        </p:nvSpPr>
        <p:spPr>
          <a:xfrm>
            <a:off x="722539" y="628651"/>
            <a:ext cx="108421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800" b="1"/>
              <a:t>Co produkują kancelarie / działy prawne?</a:t>
            </a:r>
          </a:p>
        </p:txBody>
      </p:sp>
      <p:sp>
        <p:nvSpPr>
          <p:cNvPr id="2" name="pole tekstowe 1">
            <a:extLst>
              <a:ext uri="{FF2B5EF4-FFF2-40B4-BE49-F238E27FC236}">
                <a16:creationId xmlns:a16="http://schemas.microsoft.com/office/drawing/2014/main" id="{8A3CE17F-FE48-BE71-1E7C-E339465D0F63}"/>
              </a:ext>
            </a:extLst>
          </p:cNvPr>
          <p:cNvSpPr txBox="1"/>
          <p:nvPr/>
        </p:nvSpPr>
        <p:spPr>
          <a:xfrm>
            <a:off x="722539" y="1688993"/>
            <a:ext cx="10842172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1500" b="1" strike="sngStrike">
                <a:solidFill>
                  <a:schemeClr val="bg1">
                    <a:lumMod val="75000"/>
                  </a:schemeClr>
                </a:solidFill>
              </a:rPr>
              <a:t>DOKUMENTY</a:t>
            </a: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63B15EB4-216B-D3A6-7814-B774DEC4AB25}"/>
              </a:ext>
            </a:extLst>
          </p:cNvPr>
          <p:cNvSpPr txBox="1"/>
          <p:nvPr/>
        </p:nvSpPr>
        <p:spPr>
          <a:xfrm>
            <a:off x="722539" y="3657724"/>
            <a:ext cx="10842172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6600" b="1">
                <a:solidFill>
                  <a:srgbClr val="FF0000"/>
                </a:solidFill>
              </a:rPr>
              <a:t>PLIKI</a:t>
            </a:r>
          </a:p>
        </p:txBody>
      </p:sp>
    </p:spTree>
    <p:extLst>
      <p:ext uri="{BB962C8B-B14F-4D97-AF65-F5344CB8AC3E}">
        <p14:creationId xmlns:p14="http://schemas.microsoft.com/office/powerpoint/2010/main" val="14397537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6">
            <a:extLst>
              <a:ext uri="{FF2B5EF4-FFF2-40B4-BE49-F238E27FC236}">
                <a16:creationId xmlns:a16="http://schemas.microsoft.com/office/drawing/2014/main" id="{158DD4C1-ECF4-3258-7B39-C5A3B69A29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987" y="235944"/>
            <a:ext cx="3784732" cy="2305104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8B146565-7804-4F31-669F-E900D8212C9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2489"/>
          <a:stretch/>
        </p:blipFill>
        <p:spPr>
          <a:xfrm>
            <a:off x="493987" y="3105664"/>
            <a:ext cx="4008617" cy="3086617"/>
          </a:xfrm>
          <a:prstGeom prst="rect">
            <a:avLst/>
          </a:prstGeom>
        </p:spPr>
      </p:pic>
      <p:pic>
        <p:nvPicPr>
          <p:cNvPr id="12" name="Obraz 11">
            <a:extLst>
              <a:ext uri="{FF2B5EF4-FFF2-40B4-BE49-F238E27FC236}">
                <a16:creationId xmlns:a16="http://schemas.microsoft.com/office/drawing/2014/main" id="{1119CAD0-06C9-94AB-EAD0-D2EA0C31712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17007"/>
          <a:stretch/>
        </p:blipFill>
        <p:spPr>
          <a:xfrm>
            <a:off x="6421210" y="144043"/>
            <a:ext cx="4700974" cy="2901236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DF6D18A8-6BBB-DF23-CC9D-3FBDD30EF3EB}"/>
              </a:ext>
            </a:extLst>
          </p:cNvPr>
          <p:cNvSpPr txBox="1"/>
          <p:nvPr/>
        </p:nvSpPr>
        <p:spPr>
          <a:xfrm>
            <a:off x="436835" y="2518510"/>
            <a:ext cx="218531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>
                <a:solidFill>
                  <a:srgbClr val="20212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Win. 3.11 – 1993 r.</a:t>
            </a:r>
            <a:endParaRPr lang="pl-PL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595CD9D1-F556-9337-DF8B-F5246E448069}"/>
              </a:ext>
            </a:extLst>
          </p:cNvPr>
          <p:cNvSpPr txBox="1"/>
          <p:nvPr/>
        </p:nvSpPr>
        <p:spPr>
          <a:xfrm>
            <a:off x="436835" y="6192281"/>
            <a:ext cx="218531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>
                <a:solidFill>
                  <a:srgbClr val="20212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Win. 95 – 1995 r.</a:t>
            </a:r>
            <a:endParaRPr lang="pl-PL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96563004-9ADF-A8A4-ED93-D14CBD14C6E1}"/>
              </a:ext>
            </a:extLst>
          </p:cNvPr>
          <p:cNvSpPr txBox="1"/>
          <p:nvPr/>
        </p:nvSpPr>
        <p:spPr>
          <a:xfrm>
            <a:off x="6318629" y="3045279"/>
            <a:ext cx="193789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>
                <a:solidFill>
                  <a:srgbClr val="20212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Win XP – 2001 r.</a:t>
            </a:r>
            <a:endParaRPr lang="pl-PL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0AFB19E9-506E-6DA1-838D-D5628A7C361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21210" y="3550423"/>
            <a:ext cx="4630511" cy="2723830"/>
          </a:xfrm>
          <a:prstGeom prst="rect">
            <a:avLst/>
          </a:prstGeom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C53F26B6-5635-F516-61D2-D28FE76C476E}"/>
              </a:ext>
            </a:extLst>
          </p:cNvPr>
          <p:cNvSpPr txBox="1"/>
          <p:nvPr/>
        </p:nvSpPr>
        <p:spPr>
          <a:xfrm>
            <a:off x="6373058" y="6315847"/>
            <a:ext cx="193789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>
                <a:solidFill>
                  <a:srgbClr val="20212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Win 11 – 2021 r.</a:t>
            </a:r>
            <a:endParaRPr lang="pl-PL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05754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Obraz 14" descr="Obraz zawierający kopiarka, drukarka, podłoga&#10;&#10;Opis wygenerowany automatycznie">
            <a:extLst>
              <a:ext uri="{FF2B5EF4-FFF2-40B4-BE49-F238E27FC236}">
                <a16:creationId xmlns:a16="http://schemas.microsoft.com/office/drawing/2014/main" id="{F42F4C42-4721-B9A2-2309-5BFAC1D3D63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5770" t="2254" r="3773" b="13501"/>
          <a:stretch/>
        </p:blipFill>
        <p:spPr>
          <a:xfrm>
            <a:off x="4032143" y="1981200"/>
            <a:ext cx="3290854" cy="3064914"/>
          </a:xfrm>
          <a:prstGeom prst="rect">
            <a:avLst/>
          </a:prstGeom>
        </p:spPr>
      </p:pic>
      <p:pic>
        <p:nvPicPr>
          <p:cNvPr id="23" name="Obraz 22" descr="Obraz zawierający tekst, papier, Produkty papierowe, list&#10;&#10;Opis wygenerowany automatycznie">
            <a:extLst>
              <a:ext uri="{FF2B5EF4-FFF2-40B4-BE49-F238E27FC236}">
                <a16:creationId xmlns:a16="http://schemas.microsoft.com/office/drawing/2014/main" id="{E9E2027D-4325-4EE5-9925-D32FF8BA478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9086" y="522041"/>
            <a:ext cx="2827837" cy="1909665"/>
          </a:xfrm>
          <a:prstGeom prst="rect">
            <a:avLst/>
          </a:prstGeom>
        </p:spPr>
      </p:pic>
      <p:pic>
        <p:nvPicPr>
          <p:cNvPr id="24" name="Obraz 23" descr="Obraz zawierający tekst, papier, Produkty papierowe, list&#10;&#10;Opis wygenerowany automatycznie">
            <a:extLst>
              <a:ext uri="{FF2B5EF4-FFF2-40B4-BE49-F238E27FC236}">
                <a16:creationId xmlns:a16="http://schemas.microsoft.com/office/drawing/2014/main" id="{880CC74F-76E8-6474-47B1-D934A4210ED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282" y="3157823"/>
            <a:ext cx="2283585" cy="1542127"/>
          </a:xfrm>
          <a:prstGeom prst="rect">
            <a:avLst/>
          </a:prstGeom>
        </p:spPr>
      </p:pic>
      <p:sp>
        <p:nvSpPr>
          <p:cNvPr id="25" name="Strzałka: w prawo 24">
            <a:extLst>
              <a:ext uri="{FF2B5EF4-FFF2-40B4-BE49-F238E27FC236}">
                <a16:creationId xmlns:a16="http://schemas.microsoft.com/office/drawing/2014/main" id="{F70EFDE2-F463-4ADB-84BA-2E3981066F3A}"/>
              </a:ext>
            </a:extLst>
          </p:cNvPr>
          <p:cNvSpPr/>
          <p:nvPr/>
        </p:nvSpPr>
        <p:spPr>
          <a:xfrm>
            <a:off x="2861546" y="2155371"/>
            <a:ext cx="877077" cy="32968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26" name="Obraz 25" descr="Obraz zawierający tekst, Czcionka, zrzut ekranu, design&#10;&#10;Opis wygenerowany automatycznie">
            <a:extLst>
              <a:ext uri="{FF2B5EF4-FFF2-40B4-BE49-F238E27FC236}">
                <a16:creationId xmlns:a16="http://schemas.microsoft.com/office/drawing/2014/main" id="{6982A00B-5A2E-CC81-439F-96A8A4D1232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365" y="360310"/>
            <a:ext cx="1507420" cy="2505965"/>
          </a:xfrm>
          <a:prstGeom prst="rect">
            <a:avLst/>
          </a:prstGeom>
        </p:spPr>
      </p:pic>
      <p:pic>
        <p:nvPicPr>
          <p:cNvPr id="27" name="Obraz 26" descr="Obraz zawierający tekst, Czcionka, logo, symbol&#10;&#10;Opis wygenerowany automatycznie">
            <a:extLst>
              <a:ext uri="{FF2B5EF4-FFF2-40B4-BE49-F238E27FC236}">
                <a16:creationId xmlns:a16="http://schemas.microsoft.com/office/drawing/2014/main" id="{CF1AA661-1FFE-54A8-0B48-0F9D2C08B7B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8054" y="2713009"/>
            <a:ext cx="1535079" cy="2366992"/>
          </a:xfrm>
          <a:prstGeom prst="rect">
            <a:avLst/>
          </a:prstGeom>
        </p:spPr>
      </p:pic>
      <p:sp>
        <p:nvSpPr>
          <p:cNvPr id="30" name="Strzałka: w prawo 29">
            <a:extLst>
              <a:ext uri="{FF2B5EF4-FFF2-40B4-BE49-F238E27FC236}">
                <a16:creationId xmlns:a16="http://schemas.microsoft.com/office/drawing/2014/main" id="{3EC61594-96CC-31CA-BF44-D1F792FD8677}"/>
              </a:ext>
            </a:extLst>
          </p:cNvPr>
          <p:cNvSpPr/>
          <p:nvPr/>
        </p:nvSpPr>
        <p:spPr>
          <a:xfrm>
            <a:off x="7767503" y="2155371"/>
            <a:ext cx="877077" cy="32968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1" name="Strzałka: w prawo 30">
            <a:extLst>
              <a:ext uri="{FF2B5EF4-FFF2-40B4-BE49-F238E27FC236}">
                <a16:creationId xmlns:a16="http://schemas.microsoft.com/office/drawing/2014/main" id="{212CB293-FCE0-7965-1449-EA64DAAC714E}"/>
              </a:ext>
            </a:extLst>
          </p:cNvPr>
          <p:cNvSpPr/>
          <p:nvPr/>
        </p:nvSpPr>
        <p:spPr>
          <a:xfrm>
            <a:off x="2851031" y="4208107"/>
            <a:ext cx="877077" cy="32968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2" name="Strzałka: w prawo 31">
            <a:extLst>
              <a:ext uri="{FF2B5EF4-FFF2-40B4-BE49-F238E27FC236}">
                <a16:creationId xmlns:a16="http://schemas.microsoft.com/office/drawing/2014/main" id="{FEDA39D8-CF9F-ECA3-394C-25C89A5EB99B}"/>
              </a:ext>
            </a:extLst>
          </p:cNvPr>
          <p:cNvSpPr/>
          <p:nvPr/>
        </p:nvSpPr>
        <p:spPr>
          <a:xfrm>
            <a:off x="7767502" y="4208107"/>
            <a:ext cx="877077" cy="32968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pole tekstowe 1">
            <a:extLst>
              <a:ext uri="{FF2B5EF4-FFF2-40B4-BE49-F238E27FC236}">
                <a16:creationId xmlns:a16="http://schemas.microsoft.com/office/drawing/2014/main" id="{EB2CACA1-6E16-DADC-0CA8-22C643490988}"/>
              </a:ext>
            </a:extLst>
          </p:cNvPr>
          <p:cNvSpPr txBox="1"/>
          <p:nvPr/>
        </p:nvSpPr>
        <p:spPr>
          <a:xfrm>
            <a:off x="3300084" y="164645"/>
            <a:ext cx="507733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800" b="1"/>
              <a:t>Wspólny </a:t>
            </a:r>
            <a:r>
              <a:rPr lang="pl-PL" sz="4800" b="1" err="1"/>
              <a:t>workflow</a:t>
            </a:r>
            <a:endParaRPr lang="pl-PL" sz="4800" b="1"/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1336F055-D2F5-7272-AF85-E9CE7E21C02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42932" y="6007507"/>
            <a:ext cx="6938523" cy="741415"/>
          </a:xfrm>
          <a:prstGeom prst="rect">
            <a:avLst/>
          </a:prstGeom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F458432B-0089-FAB3-0BC2-DA0237C4F16E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1926" t="5614" r="5884" b="-1"/>
          <a:stretch/>
        </p:blipFill>
        <p:spPr>
          <a:xfrm>
            <a:off x="2461549" y="5436224"/>
            <a:ext cx="7385185" cy="522588"/>
          </a:xfrm>
          <a:prstGeom prst="rect">
            <a:avLst/>
          </a:prstGeom>
        </p:spPr>
      </p:pic>
      <p:cxnSp>
        <p:nvCxnSpPr>
          <p:cNvPr id="7" name="Łącznik prosty 6">
            <a:extLst>
              <a:ext uri="{FF2B5EF4-FFF2-40B4-BE49-F238E27FC236}">
                <a16:creationId xmlns:a16="http://schemas.microsoft.com/office/drawing/2014/main" id="{491AD384-D1C3-3A6C-096B-C72C7422DC60}"/>
              </a:ext>
            </a:extLst>
          </p:cNvPr>
          <p:cNvCxnSpPr/>
          <p:nvPr/>
        </p:nvCxnSpPr>
        <p:spPr>
          <a:xfrm>
            <a:off x="88990" y="5215467"/>
            <a:ext cx="11887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Obraz 7">
            <a:extLst>
              <a:ext uri="{FF2B5EF4-FFF2-40B4-BE49-F238E27FC236}">
                <a16:creationId xmlns:a16="http://schemas.microsoft.com/office/drawing/2014/main" id="{9D18B562-F1BB-7859-677B-A83E4D3F990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90" y="5995031"/>
            <a:ext cx="5597690" cy="741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5718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30" grpId="0" animBg="1"/>
      <p:bldP spid="31" grpId="0" animBg="1"/>
      <p:bldP spid="3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upa 43">
            <a:extLst>
              <a:ext uri="{FF2B5EF4-FFF2-40B4-BE49-F238E27FC236}">
                <a16:creationId xmlns:a16="http://schemas.microsoft.com/office/drawing/2014/main" id="{4982AD27-C593-F387-7742-1AB0FF541230}"/>
              </a:ext>
            </a:extLst>
          </p:cNvPr>
          <p:cNvGrpSpPr/>
          <p:nvPr/>
        </p:nvGrpSpPr>
        <p:grpSpPr>
          <a:xfrm>
            <a:off x="34034" y="1199167"/>
            <a:ext cx="6800609" cy="2898673"/>
            <a:chOff x="29935" y="136264"/>
            <a:chExt cx="6800609" cy="2898673"/>
          </a:xfrm>
        </p:grpSpPr>
        <p:pic>
          <p:nvPicPr>
            <p:cNvPr id="2" name="Obraz 2" descr="A screenshot of a computer&#10;&#10;Description automatically generated">
              <a:extLst>
                <a:ext uri="{FF2B5EF4-FFF2-40B4-BE49-F238E27FC236}">
                  <a16:creationId xmlns:a16="http://schemas.microsoft.com/office/drawing/2014/main" id="{3CBFE69A-535A-527F-3D8A-3328B21A56B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2359" t="5480" r="5904" b="20977"/>
            <a:stretch/>
          </p:blipFill>
          <p:spPr>
            <a:xfrm>
              <a:off x="29935" y="136264"/>
              <a:ext cx="6594723" cy="2311248"/>
            </a:xfrm>
            <a:prstGeom prst="rect">
              <a:avLst/>
            </a:prstGeom>
          </p:spPr>
        </p:pic>
        <p:sp>
          <p:nvSpPr>
            <p:cNvPr id="13" name="Prostokąt 12">
              <a:extLst>
                <a:ext uri="{FF2B5EF4-FFF2-40B4-BE49-F238E27FC236}">
                  <a16:creationId xmlns:a16="http://schemas.microsoft.com/office/drawing/2014/main" id="{4107561F-3F65-3A76-5AE3-6AD9B5F54794}"/>
                </a:ext>
              </a:extLst>
            </p:cNvPr>
            <p:cNvSpPr/>
            <p:nvPr/>
          </p:nvSpPr>
          <p:spPr>
            <a:xfrm>
              <a:off x="2838993" y="2003862"/>
              <a:ext cx="3991551" cy="238315"/>
            </a:xfrm>
            <a:prstGeom prst="rect">
              <a:avLst/>
            </a:prstGeom>
            <a:solidFill>
              <a:schemeClr val="bg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40" name="Prostokąt 39">
              <a:extLst>
                <a:ext uri="{FF2B5EF4-FFF2-40B4-BE49-F238E27FC236}">
                  <a16:creationId xmlns:a16="http://schemas.microsoft.com/office/drawing/2014/main" id="{170FEF8B-7282-FEF6-980F-BC491AAF3D2B}"/>
                </a:ext>
              </a:extLst>
            </p:cNvPr>
            <p:cNvSpPr/>
            <p:nvPr/>
          </p:nvSpPr>
          <p:spPr>
            <a:xfrm>
              <a:off x="170549" y="968033"/>
              <a:ext cx="6431280" cy="629990"/>
            </a:xfrm>
            <a:prstGeom prst="rect">
              <a:avLst/>
            </a:prstGeom>
            <a:solidFill>
              <a:schemeClr val="bg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41" name="Prostokąt 40">
              <a:extLst>
                <a:ext uri="{FF2B5EF4-FFF2-40B4-BE49-F238E27FC236}">
                  <a16:creationId xmlns:a16="http://schemas.microsoft.com/office/drawing/2014/main" id="{73EB7449-637D-9339-1BF0-7AE0C11D7297}"/>
                </a:ext>
              </a:extLst>
            </p:cNvPr>
            <p:cNvSpPr/>
            <p:nvPr/>
          </p:nvSpPr>
          <p:spPr>
            <a:xfrm>
              <a:off x="162281" y="2242177"/>
              <a:ext cx="6534012" cy="792760"/>
            </a:xfrm>
            <a:prstGeom prst="rect">
              <a:avLst/>
            </a:prstGeom>
            <a:solidFill>
              <a:schemeClr val="bg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42" name="Prostokąt 41">
              <a:extLst>
                <a:ext uri="{FF2B5EF4-FFF2-40B4-BE49-F238E27FC236}">
                  <a16:creationId xmlns:a16="http://schemas.microsoft.com/office/drawing/2014/main" id="{DF1BBB75-03C2-324D-0CC7-EB72E1ADD4AB}"/>
                </a:ext>
              </a:extLst>
            </p:cNvPr>
            <p:cNvSpPr/>
            <p:nvPr/>
          </p:nvSpPr>
          <p:spPr>
            <a:xfrm>
              <a:off x="896159" y="486579"/>
              <a:ext cx="4907279" cy="418890"/>
            </a:xfrm>
            <a:prstGeom prst="rect">
              <a:avLst/>
            </a:prstGeom>
            <a:solidFill>
              <a:schemeClr val="bg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43" name="Prostokąt 42">
              <a:extLst>
                <a:ext uri="{FF2B5EF4-FFF2-40B4-BE49-F238E27FC236}">
                  <a16:creationId xmlns:a16="http://schemas.microsoft.com/office/drawing/2014/main" id="{EF9C6017-6DF2-0F9B-E8FD-2CA56608C04D}"/>
                </a:ext>
              </a:extLst>
            </p:cNvPr>
            <p:cNvSpPr/>
            <p:nvPr/>
          </p:nvSpPr>
          <p:spPr>
            <a:xfrm>
              <a:off x="6278874" y="236716"/>
              <a:ext cx="455627" cy="135817"/>
            </a:xfrm>
            <a:prstGeom prst="rect">
              <a:avLst/>
            </a:prstGeom>
            <a:solidFill>
              <a:schemeClr val="bg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sp>
        <p:nvSpPr>
          <p:cNvPr id="15" name="Prostokąt 14">
            <a:extLst>
              <a:ext uri="{FF2B5EF4-FFF2-40B4-BE49-F238E27FC236}">
                <a16:creationId xmlns:a16="http://schemas.microsoft.com/office/drawing/2014/main" id="{77842F2C-E711-67D7-023E-211209B16242}"/>
              </a:ext>
            </a:extLst>
          </p:cNvPr>
          <p:cNvSpPr/>
          <p:nvPr/>
        </p:nvSpPr>
        <p:spPr>
          <a:xfrm>
            <a:off x="873656" y="486579"/>
            <a:ext cx="4907279" cy="418890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0" name="Prostokąt 19">
            <a:extLst>
              <a:ext uri="{FF2B5EF4-FFF2-40B4-BE49-F238E27FC236}">
                <a16:creationId xmlns:a16="http://schemas.microsoft.com/office/drawing/2014/main" id="{D9E9A9DF-165E-BB65-336C-8EE59E0C34CB}"/>
              </a:ext>
            </a:extLst>
          </p:cNvPr>
          <p:cNvSpPr/>
          <p:nvPr/>
        </p:nvSpPr>
        <p:spPr>
          <a:xfrm>
            <a:off x="9757954" y="4127862"/>
            <a:ext cx="2172789" cy="226475"/>
          </a:xfrm>
          <a:prstGeom prst="rect">
            <a:avLst/>
          </a:prstGeom>
          <a:solidFill>
            <a:srgbClr val="F2F2F2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4" name="Prostokąt 23">
            <a:extLst>
              <a:ext uri="{FF2B5EF4-FFF2-40B4-BE49-F238E27FC236}">
                <a16:creationId xmlns:a16="http://schemas.microsoft.com/office/drawing/2014/main" id="{51905786-46AB-5543-E7CE-CBF5DF531E53}"/>
              </a:ext>
            </a:extLst>
          </p:cNvPr>
          <p:cNvSpPr/>
          <p:nvPr/>
        </p:nvSpPr>
        <p:spPr>
          <a:xfrm>
            <a:off x="7272877" y="4101685"/>
            <a:ext cx="1017684" cy="226475"/>
          </a:xfrm>
          <a:prstGeom prst="rect">
            <a:avLst/>
          </a:prstGeom>
          <a:solidFill>
            <a:srgbClr val="F2F2F2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26" name="Łącznik prosty 25">
            <a:extLst>
              <a:ext uri="{FF2B5EF4-FFF2-40B4-BE49-F238E27FC236}">
                <a16:creationId xmlns:a16="http://schemas.microsoft.com/office/drawing/2014/main" id="{111B3D53-2E1C-AA6C-6354-5AF953A6FACB}"/>
              </a:ext>
            </a:extLst>
          </p:cNvPr>
          <p:cNvCxnSpPr/>
          <p:nvPr/>
        </p:nvCxnSpPr>
        <p:spPr>
          <a:xfrm>
            <a:off x="7784646" y="6204347"/>
            <a:ext cx="1926772" cy="0"/>
          </a:xfrm>
          <a:prstGeom prst="line">
            <a:avLst/>
          </a:prstGeom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27" name="pole tekstowe 26">
            <a:extLst>
              <a:ext uri="{FF2B5EF4-FFF2-40B4-BE49-F238E27FC236}">
                <a16:creationId xmlns:a16="http://schemas.microsoft.com/office/drawing/2014/main" id="{E424010E-679F-7061-C00F-2A84E7DD02BF}"/>
              </a:ext>
            </a:extLst>
          </p:cNvPr>
          <p:cNvSpPr txBox="1"/>
          <p:nvPr/>
        </p:nvSpPr>
        <p:spPr>
          <a:xfrm>
            <a:off x="1450688" y="52841"/>
            <a:ext cx="604431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600">
                <a:solidFill>
                  <a:srgbClr val="0000FF"/>
                </a:solidFill>
              </a:rPr>
              <a:t>Odwieczna dyskusja </a:t>
            </a:r>
          </a:p>
          <a:p>
            <a:r>
              <a:rPr lang="pl-PL" sz="3600">
                <a:solidFill>
                  <a:srgbClr val="0000FF"/>
                </a:solidFill>
              </a:rPr>
              <a:t>o „</a:t>
            </a:r>
            <a:r>
              <a:rPr lang="pl-PL" sz="3600" b="1" i="1" err="1">
                <a:solidFill>
                  <a:srgbClr val="0000FF"/>
                </a:solidFill>
              </a:rPr>
              <a:t>Naming</a:t>
            </a:r>
            <a:r>
              <a:rPr lang="pl-PL" sz="3600" b="1" i="1">
                <a:solidFill>
                  <a:srgbClr val="0000FF"/>
                </a:solidFill>
              </a:rPr>
              <a:t> </a:t>
            </a:r>
            <a:r>
              <a:rPr lang="pl-PL" sz="3600" b="1" i="1" err="1">
                <a:solidFill>
                  <a:srgbClr val="0000FF"/>
                </a:solidFill>
              </a:rPr>
              <a:t>convention</a:t>
            </a:r>
            <a:r>
              <a:rPr lang="pl-PL" sz="3600">
                <a:solidFill>
                  <a:srgbClr val="0000FF"/>
                </a:solidFill>
              </a:rPr>
              <a:t>”</a:t>
            </a:r>
          </a:p>
        </p:txBody>
      </p:sp>
      <p:sp>
        <p:nvSpPr>
          <p:cNvPr id="29" name="pole tekstowe 28">
            <a:extLst>
              <a:ext uri="{FF2B5EF4-FFF2-40B4-BE49-F238E27FC236}">
                <a16:creationId xmlns:a16="http://schemas.microsoft.com/office/drawing/2014/main" id="{9E20FF85-A7CB-13D6-5C14-2352F293EC41}"/>
              </a:ext>
            </a:extLst>
          </p:cNvPr>
          <p:cNvSpPr txBox="1"/>
          <p:nvPr/>
        </p:nvSpPr>
        <p:spPr>
          <a:xfrm>
            <a:off x="661852" y="6549468"/>
            <a:ext cx="10929257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100" i="1">
                <a:hlinkClick r:id="rId3"/>
              </a:rPr>
              <a:t>https://www.linkedin.com/posts/jan-jarzynski_dokumenty-pliki-komputery-activity-6863138962395947008-rCqE?utm_source=share&amp;utm_medium=member_desktop</a:t>
            </a:r>
            <a:r>
              <a:rPr lang="pl-PL" sz="1100" i="1"/>
              <a:t> </a:t>
            </a:r>
          </a:p>
        </p:txBody>
      </p:sp>
      <p:grpSp>
        <p:nvGrpSpPr>
          <p:cNvPr id="33" name="Grupa 32">
            <a:extLst>
              <a:ext uri="{FF2B5EF4-FFF2-40B4-BE49-F238E27FC236}">
                <a16:creationId xmlns:a16="http://schemas.microsoft.com/office/drawing/2014/main" id="{A517355E-F5F6-6E32-C74B-2A9B73AA696E}"/>
              </a:ext>
            </a:extLst>
          </p:cNvPr>
          <p:cNvGrpSpPr/>
          <p:nvPr/>
        </p:nvGrpSpPr>
        <p:grpSpPr>
          <a:xfrm>
            <a:off x="29935" y="3802268"/>
            <a:ext cx="6682063" cy="1408203"/>
            <a:chOff x="29935" y="3413536"/>
            <a:chExt cx="6682063" cy="1408203"/>
          </a:xfrm>
        </p:grpSpPr>
        <p:pic>
          <p:nvPicPr>
            <p:cNvPr id="5" name="Obraz 4" descr="A white background with black text&#10;&#10;Description automatically generated">
              <a:extLst>
                <a:ext uri="{FF2B5EF4-FFF2-40B4-BE49-F238E27FC236}">
                  <a16:creationId xmlns:a16="http://schemas.microsoft.com/office/drawing/2014/main" id="{EA925E07-F803-2B03-FB51-64F16F079EA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1219"/>
            <a:stretch/>
          </p:blipFill>
          <p:spPr>
            <a:xfrm>
              <a:off x="29935" y="3413536"/>
              <a:ext cx="6682063" cy="1408203"/>
            </a:xfrm>
            <a:prstGeom prst="rect">
              <a:avLst/>
            </a:prstGeom>
          </p:spPr>
        </p:pic>
        <p:sp>
          <p:nvSpPr>
            <p:cNvPr id="14" name="Prostokąt 13">
              <a:extLst>
                <a:ext uri="{FF2B5EF4-FFF2-40B4-BE49-F238E27FC236}">
                  <a16:creationId xmlns:a16="http://schemas.microsoft.com/office/drawing/2014/main" id="{99AF3628-49F3-3A5E-048D-D2CF451C8AEE}"/>
                </a:ext>
              </a:extLst>
            </p:cNvPr>
            <p:cNvSpPr/>
            <p:nvPr/>
          </p:nvSpPr>
          <p:spPr>
            <a:xfrm>
              <a:off x="779417" y="3851164"/>
              <a:ext cx="5799909" cy="579121"/>
            </a:xfrm>
            <a:prstGeom prst="rect">
              <a:avLst/>
            </a:prstGeom>
            <a:solidFill>
              <a:srgbClr val="F2F2F2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31" name="Prostokąt 30">
              <a:extLst>
                <a:ext uri="{FF2B5EF4-FFF2-40B4-BE49-F238E27FC236}">
                  <a16:creationId xmlns:a16="http://schemas.microsoft.com/office/drawing/2014/main" id="{CDD0B8F1-266E-CAE3-4695-0214865E62F5}"/>
                </a:ext>
              </a:extLst>
            </p:cNvPr>
            <p:cNvSpPr/>
            <p:nvPr/>
          </p:nvSpPr>
          <p:spPr>
            <a:xfrm>
              <a:off x="5769648" y="3561466"/>
              <a:ext cx="832344" cy="215363"/>
            </a:xfrm>
            <a:prstGeom prst="rect">
              <a:avLst/>
            </a:prstGeom>
            <a:solidFill>
              <a:srgbClr val="F2F2F2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grpSp>
        <p:nvGrpSpPr>
          <p:cNvPr id="38" name="Grupa 37">
            <a:extLst>
              <a:ext uri="{FF2B5EF4-FFF2-40B4-BE49-F238E27FC236}">
                <a16:creationId xmlns:a16="http://schemas.microsoft.com/office/drawing/2014/main" id="{CFF19422-578A-5619-B992-73A4E75FCE94}"/>
              </a:ext>
            </a:extLst>
          </p:cNvPr>
          <p:cNvGrpSpPr/>
          <p:nvPr/>
        </p:nvGrpSpPr>
        <p:grpSpPr>
          <a:xfrm>
            <a:off x="92277" y="5414658"/>
            <a:ext cx="6206782" cy="1143893"/>
            <a:chOff x="92277" y="5331240"/>
            <a:chExt cx="6206782" cy="1143893"/>
          </a:xfrm>
        </p:grpSpPr>
        <p:pic>
          <p:nvPicPr>
            <p:cNvPr id="6" name="Obraz 6" descr="A screenshot of a computer&#10;&#10;Description automatically generated">
              <a:extLst>
                <a:ext uri="{FF2B5EF4-FFF2-40B4-BE49-F238E27FC236}">
                  <a16:creationId xmlns:a16="http://schemas.microsoft.com/office/drawing/2014/main" id="{2FEAF68E-6B09-7ADC-83DD-7E25A67D6FD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1960" r="1474"/>
            <a:stretch/>
          </p:blipFill>
          <p:spPr>
            <a:xfrm>
              <a:off x="92277" y="5331240"/>
              <a:ext cx="6206782" cy="1143893"/>
            </a:xfrm>
            <a:prstGeom prst="rect">
              <a:avLst/>
            </a:prstGeom>
          </p:spPr>
        </p:pic>
        <p:sp>
          <p:nvSpPr>
            <p:cNvPr id="16" name="Prostokąt 15">
              <a:extLst>
                <a:ext uri="{FF2B5EF4-FFF2-40B4-BE49-F238E27FC236}">
                  <a16:creationId xmlns:a16="http://schemas.microsoft.com/office/drawing/2014/main" id="{14FBED46-B910-D4EA-FD66-254894687A76}"/>
                </a:ext>
              </a:extLst>
            </p:cNvPr>
            <p:cNvSpPr/>
            <p:nvPr/>
          </p:nvSpPr>
          <p:spPr>
            <a:xfrm>
              <a:off x="779418" y="5743303"/>
              <a:ext cx="4728754" cy="278675"/>
            </a:xfrm>
            <a:prstGeom prst="rect">
              <a:avLst/>
            </a:prstGeom>
            <a:solidFill>
              <a:srgbClr val="F2F2F2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32" name="Prostokąt 31">
              <a:extLst>
                <a:ext uri="{FF2B5EF4-FFF2-40B4-BE49-F238E27FC236}">
                  <a16:creationId xmlns:a16="http://schemas.microsoft.com/office/drawing/2014/main" id="{DFFD742F-0DD8-1E1D-24E7-C9AB9A2D6CD1}"/>
                </a:ext>
              </a:extLst>
            </p:cNvPr>
            <p:cNvSpPr/>
            <p:nvPr/>
          </p:nvSpPr>
          <p:spPr>
            <a:xfrm>
              <a:off x="5424027" y="5504558"/>
              <a:ext cx="832344" cy="215363"/>
            </a:xfrm>
            <a:prstGeom prst="rect">
              <a:avLst/>
            </a:prstGeom>
            <a:solidFill>
              <a:srgbClr val="F2F2F2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grpSp>
        <p:nvGrpSpPr>
          <p:cNvPr id="9" name="Grupa 8">
            <a:extLst>
              <a:ext uri="{FF2B5EF4-FFF2-40B4-BE49-F238E27FC236}">
                <a16:creationId xmlns:a16="http://schemas.microsoft.com/office/drawing/2014/main" id="{E3773887-7F43-E673-FAA0-AC6B7582AE53}"/>
              </a:ext>
            </a:extLst>
          </p:cNvPr>
          <p:cNvGrpSpPr/>
          <p:nvPr/>
        </p:nvGrpSpPr>
        <p:grpSpPr>
          <a:xfrm>
            <a:off x="6479786" y="5355752"/>
            <a:ext cx="5712214" cy="1094868"/>
            <a:chOff x="6467119" y="5355752"/>
            <a:chExt cx="5712214" cy="1094868"/>
          </a:xfrm>
        </p:grpSpPr>
        <p:pic>
          <p:nvPicPr>
            <p:cNvPr id="4" name="Obraz 1" descr="A screenshot of a phone&#10;&#10;Description automatically generated">
              <a:extLst>
                <a:ext uri="{FF2B5EF4-FFF2-40B4-BE49-F238E27FC236}">
                  <a16:creationId xmlns:a16="http://schemas.microsoft.com/office/drawing/2014/main" id="{6D30B38D-09E9-2230-CCAE-4A0D2B12ADD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467119" y="5355752"/>
              <a:ext cx="5712214" cy="1094868"/>
            </a:xfrm>
            <a:prstGeom prst="rect">
              <a:avLst/>
            </a:prstGeom>
          </p:spPr>
        </p:pic>
        <p:sp>
          <p:nvSpPr>
            <p:cNvPr id="22" name="Prostokąt 21">
              <a:extLst>
                <a:ext uri="{FF2B5EF4-FFF2-40B4-BE49-F238E27FC236}">
                  <a16:creationId xmlns:a16="http://schemas.microsoft.com/office/drawing/2014/main" id="{A776FEDD-7DC0-05D9-5AE3-DD946220475C}"/>
                </a:ext>
              </a:extLst>
            </p:cNvPr>
            <p:cNvSpPr/>
            <p:nvPr/>
          </p:nvSpPr>
          <p:spPr>
            <a:xfrm>
              <a:off x="9287691" y="6193716"/>
              <a:ext cx="2303418" cy="226475"/>
            </a:xfrm>
            <a:prstGeom prst="rect">
              <a:avLst/>
            </a:prstGeom>
            <a:solidFill>
              <a:srgbClr val="F2F2F2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23" name="Prostokąt 22">
              <a:extLst>
                <a:ext uri="{FF2B5EF4-FFF2-40B4-BE49-F238E27FC236}">
                  <a16:creationId xmlns:a16="http://schemas.microsoft.com/office/drawing/2014/main" id="{9E3D9524-B910-7F1F-6DC7-B5D9488AB35D}"/>
                </a:ext>
              </a:extLst>
            </p:cNvPr>
            <p:cNvSpPr/>
            <p:nvPr/>
          </p:nvSpPr>
          <p:spPr>
            <a:xfrm>
              <a:off x="7177035" y="5977872"/>
              <a:ext cx="573594" cy="226475"/>
            </a:xfrm>
            <a:prstGeom prst="rect">
              <a:avLst/>
            </a:prstGeom>
            <a:solidFill>
              <a:srgbClr val="F2F2F2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34" name="Prostokąt 33">
              <a:extLst>
                <a:ext uri="{FF2B5EF4-FFF2-40B4-BE49-F238E27FC236}">
                  <a16:creationId xmlns:a16="http://schemas.microsoft.com/office/drawing/2014/main" id="{EAB68499-F772-F125-8924-40A3067E0E21}"/>
                </a:ext>
              </a:extLst>
            </p:cNvPr>
            <p:cNvSpPr/>
            <p:nvPr/>
          </p:nvSpPr>
          <p:spPr>
            <a:xfrm>
              <a:off x="11429999" y="5504557"/>
              <a:ext cx="616981" cy="215363"/>
            </a:xfrm>
            <a:prstGeom prst="rect">
              <a:avLst/>
            </a:prstGeom>
            <a:solidFill>
              <a:srgbClr val="F2F2F2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grpSp>
        <p:nvGrpSpPr>
          <p:cNvPr id="47" name="Grupa 46">
            <a:extLst>
              <a:ext uri="{FF2B5EF4-FFF2-40B4-BE49-F238E27FC236}">
                <a16:creationId xmlns:a16="http://schemas.microsoft.com/office/drawing/2014/main" id="{FEE6AC16-489A-80E7-9767-B6D8BD572F7D}"/>
              </a:ext>
            </a:extLst>
          </p:cNvPr>
          <p:cNvGrpSpPr/>
          <p:nvPr/>
        </p:nvGrpSpPr>
        <p:grpSpPr>
          <a:xfrm>
            <a:off x="6624658" y="3736624"/>
            <a:ext cx="5554675" cy="1327275"/>
            <a:chOff x="6624658" y="3491100"/>
            <a:chExt cx="5554675" cy="1327275"/>
          </a:xfrm>
        </p:grpSpPr>
        <p:pic>
          <p:nvPicPr>
            <p:cNvPr id="8" name="Obraz 7">
              <a:extLst>
                <a:ext uri="{FF2B5EF4-FFF2-40B4-BE49-F238E27FC236}">
                  <a16:creationId xmlns:a16="http://schemas.microsoft.com/office/drawing/2014/main" id="{BCE05804-EEC4-40CD-63FD-AD629E7AA30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624658" y="3491100"/>
              <a:ext cx="5554675" cy="1327275"/>
            </a:xfrm>
            <a:prstGeom prst="rect">
              <a:avLst/>
            </a:prstGeom>
          </p:spPr>
        </p:pic>
        <p:sp>
          <p:nvSpPr>
            <p:cNvPr id="19" name="Prostokąt 18">
              <a:extLst>
                <a:ext uri="{FF2B5EF4-FFF2-40B4-BE49-F238E27FC236}">
                  <a16:creationId xmlns:a16="http://schemas.microsoft.com/office/drawing/2014/main" id="{ED8195F8-2814-B044-4157-A579FD32EA21}"/>
                </a:ext>
              </a:extLst>
            </p:cNvPr>
            <p:cNvSpPr/>
            <p:nvPr/>
          </p:nvSpPr>
          <p:spPr>
            <a:xfrm>
              <a:off x="7245532" y="4328160"/>
              <a:ext cx="4619897" cy="408648"/>
            </a:xfrm>
            <a:prstGeom prst="rect">
              <a:avLst/>
            </a:prstGeom>
            <a:solidFill>
              <a:srgbClr val="F2F2F2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35" name="Prostokąt 34">
              <a:extLst>
                <a:ext uri="{FF2B5EF4-FFF2-40B4-BE49-F238E27FC236}">
                  <a16:creationId xmlns:a16="http://schemas.microsoft.com/office/drawing/2014/main" id="{BEA357C1-0553-0558-F2D0-23F978C23963}"/>
                </a:ext>
              </a:extLst>
            </p:cNvPr>
            <p:cNvSpPr/>
            <p:nvPr/>
          </p:nvSpPr>
          <p:spPr>
            <a:xfrm>
              <a:off x="11461750" y="3623185"/>
              <a:ext cx="616981" cy="215363"/>
            </a:xfrm>
            <a:prstGeom prst="rect">
              <a:avLst/>
            </a:prstGeom>
            <a:solidFill>
              <a:srgbClr val="F2F2F2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grpSp>
        <p:nvGrpSpPr>
          <p:cNvPr id="45" name="Grupa 44">
            <a:extLst>
              <a:ext uri="{FF2B5EF4-FFF2-40B4-BE49-F238E27FC236}">
                <a16:creationId xmlns:a16="http://schemas.microsoft.com/office/drawing/2014/main" id="{9D8CD6CD-DB93-C5BC-5C6F-245A3A1D046B}"/>
              </a:ext>
            </a:extLst>
          </p:cNvPr>
          <p:cNvGrpSpPr/>
          <p:nvPr/>
        </p:nvGrpSpPr>
        <p:grpSpPr>
          <a:xfrm>
            <a:off x="6363322" y="288764"/>
            <a:ext cx="5766882" cy="1299768"/>
            <a:chOff x="6363322" y="288764"/>
            <a:chExt cx="5766882" cy="1299768"/>
          </a:xfrm>
        </p:grpSpPr>
        <p:pic>
          <p:nvPicPr>
            <p:cNvPr id="3" name="Obraz 2" descr="A screenshot of a phone&#10;&#10;Description automatically generated">
              <a:extLst>
                <a:ext uri="{FF2B5EF4-FFF2-40B4-BE49-F238E27FC236}">
                  <a16:creationId xmlns:a16="http://schemas.microsoft.com/office/drawing/2014/main" id="{4C6BEEA3-AC20-4D08-FD26-7CD98E4D103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363322" y="288764"/>
              <a:ext cx="5766882" cy="1299768"/>
            </a:xfrm>
            <a:prstGeom prst="rect">
              <a:avLst/>
            </a:prstGeom>
          </p:spPr>
        </p:pic>
        <p:sp>
          <p:nvSpPr>
            <p:cNvPr id="17" name="Prostokąt 16">
              <a:extLst>
                <a:ext uri="{FF2B5EF4-FFF2-40B4-BE49-F238E27FC236}">
                  <a16:creationId xmlns:a16="http://schemas.microsoft.com/office/drawing/2014/main" id="{8C1BC1B3-97B6-3D40-B5C0-E56BE8A84006}"/>
                </a:ext>
              </a:extLst>
            </p:cNvPr>
            <p:cNvSpPr/>
            <p:nvPr/>
          </p:nvSpPr>
          <p:spPr>
            <a:xfrm>
              <a:off x="7108735" y="1261025"/>
              <a:ext cx="3653245" cy="278675"/>
            </a:xfrm>
            <a:prstGeom prst="rect">
              <a:avLst/>
            </a:prstGeom>
            <a:solidFill>
              <a:srgbClr val="F2F2F2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36" name="Prostokąt 35">
              <a:extLst>
                <a:ext uri="{FF2B5EF4-FFF2-40B4-BE49-F238E27FC236}">
                  <a16:creationId xmlns:a16="http://schemas.microsoft.com/office/drawing/2014/main" id="{7AF28BEA-4E15-0AA0-4C3C-7D15675372F9}"/>
                </a:ext>
              </a:extLst>
            </p:cNvPr>
            <p:cNvSpPr/>
            <p:nvPr/>
          </p:nvSpPr>
          <p:spPr>
            <a:xfrm>
              <a:off x="11513222" y="495162"/>
              <a:ext cx="616981" cy="215363"/>
            </a:xfrm>
            <a:prstGeom prst="rect">
              <a:avLst/>
            </a:prstGeom>
            <a:solidFill>
              <a:srgbClr val="F2F2F2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grpSp>
        <p:nvGrpSpPr>
          <p:cNvPr id="46" name="Grupa 45">
            <a:extLst>
              <a:ext uri="{FF2B5EF4-FFF2-40B4-BE49-F238E27FC236}">
                <a16:creationId xmlns:a16="http://schemas.microsoft.com/office/drawing/2014/main" id="{15E9D442-E7AE-FF4C-7CBD-3BBC6FA4EA58}"/>
              </a:ext>
            </a:extLst>
          </p:cNvPr>
          <p:cNvGrpSpPr/>
          <p:nvPr/>
        </p:nvGrpSpPr>
        <p:grpSpPr>
          <a:xfrm>
            <a:off x="6612957" y="1969111"/>
            <a:ext cx="5517246" cy="1343824"/>
            <a:chOff x="6680901" y="1893535"/>
            <a:chExt cx="5449302" cy="1327275"/>
          </a:xfrm>
        </p:grpSpPr>
        <p:pic>
          <p:nvPicPr>
            <p:cNvPr id="7" name="Obraz 4" descr="A white background with black text&#10;&#10;Description automatically generated">
              <a:extLst>
                <a:ext uri="{FF2B5EF4-FFF2-40B4-BE49-F238E27FC236}">
                  <a16:creationId xmlns:a16="http://schemas.microsoft.com/office/drawing/2014/main" id="{A3307B03-4C5C-72FF-8109-838128A8820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6680901" y="1893535"/>
              <a:ext cx="5449302" cy="1327275"/>
            </a:xfrm>
            <a:prstGeom prst="rect">
              <a:avLst/>
            </a:prstGeom>
          </p:spPr>
        </p:pic>
        <p:sp>
          <p:nvSpPr>
            <p:cNvPr id="18" name="Prostokąt 17">
              <a:extLst>
                <a:ext uri="{FF2B5EF4-FFF2-40B4-BE49-F238E27FC236}">
                  <a16:creationId xmlns:a16="http://schemas.microsoft.com/office/drawing/2014/main" id="{BF374CC7-6C5F-B06A-721A-FC44173205F2}"/>
                </a:ext>
              </a:extLst>
            </p:cNvPr>
            <p:cNvSpPr/>
            <p:nvPr/>
          </p:nvSpPr>
          <p:spPr>
            <a:xfrm>
              <a:off x="7310846" y="2675048"/>
              <a:ext cx="3944983" cy="460038"/>
            </a:xfrm>
            <a:prstGeom prst="rect">
              <a:avLst/>
            </a:prstGeom>
            <a:solidFill>
              <a:srgbClr val="F2F2F2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37" name="Prostokąt 36">
              <a:extLst>
                <a:ext uri="{FF2B5EF4-FFF2-40B4-BE49-F238E27FC236}">
                  <a16:creationId xmlns:a16="http://schemas.microsoft.com/office/drawing/2014/main" id="{148654BE-41EA-775D-B100-F62CDA266569}"/>
                </a:ext>
              </a:extLst>
            </p:cNvPr>
            <p:cNvSpPr/>
            <p:nvPr/>
          </p:nvSpPr>
          <p:spPr>
            <a:xfrm>
              <a:off x="11469672" y="2052570"/>
              <a:ext cx="616981" cy="215363"/>
            </a:xfrm>
            <a:prstGeom prst="rect">
              <a:avLst/>
            </a:prstGeom>
            <a:solidFill>
              <a:srgbClr val="F2F2F2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sp>
        <p:nvSpPr>
          <p:cNvPr id="39" name="Prostokąt 38">
            <a:extLst>
              <a:ext uri="{FF2B5EF4-FFF2-40B4-BE49-F238E27FC236}">
                <a16:creationId xmlns:a16="http://schemas.microsoft.com/office/drawing/2014/main" id="{1AD1FB72-0EFE-0689-018D-92E508D10127}"/>
              </a:ext>
            </a:extLst>
          </p:cNvPr>
          <p:cNvSpPr/>
          <p:nvPr/>
        </p:nvSpPr>
        <p:spPr>
          <a:xfrm>
            <a:off x="6256371" y="236716"/>
            <a:ext cx="455627" cy="135817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655935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8BF5598-3944-562E-941E-B14E3F2DE0E9}"/>
              </a:ext>
            </a:extLst>
          </p:cNvPr>
          <p:cNvSpPr txBox="1"/>
          <p:nvPr/>
        </p:nvSpPr>
        <p:spPr>
          <a:xfrm>
            <a:off x="101600" y="1530707"/>
            <a:ext cx="12056533" cy="193899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6000" b="1">
                <a:solidFill>
                  <a:srgbClr val="FF0000"/>
                </a:solidFill>
                <a:latin typeface="Calibri"/>
                <a:cs typeface="Calibri"/>
              </a:rPr>
              <a:t>BRAK JAKIEGOKOLWIEK STANDARDU </a:t>
            </a:r>
            <a:endParaRPr lang="pl-PL" sz="8800" b="1">
              <a:solidFill>
                <a:srgbClr val="FF0000"/>
              </a:solidFill>
              <a:latin typeface="Calibri"/>
              <a:cs typeface="Arial"/>
            </a:endParaRPr>
          </a:p>
          <a:p>
            <a:pPr algn="ctr"/>
            <a:r>
              <a:rPr lang="en-US" sz="6000" err="1">
                <a:solidFill>
                  <a:srgbClr val="FF0000"/>
                </a:solidFill>
                <a:latin typeface="Calibri"/>
                <a:cs typeface="Calibri"/>
              </a:rPr>
              <a:t>dotyczącego</a:t>
            </a:r>
            <a:r>
              <a:rPr lang="en-US" sz="600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lang="en-US" sz="6000" err="1">
                <a:solidFill>
                  <a:srgbClr val="FF0000"/>
                </a:solidFill>
                <a:latin typeface="Calibri"/>
                <a:cs typeface="Calibri"/>
              </a:rPr>
              <a:t>nadawania</a:t>
            </a:r>
            <a:r>
              <a:rPr lang="en-US" sz="600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lang="en-US" sz="6000" err="1">
                <a:solidFill>
                  <a:srgbClr val="FF0000"/>
                </a:solidFill>
                <a:latin typeface="Calibri"/>
                <a:cs typeface="Calibri"/>
              </a:rPr>
              <a:t>nazw</a:t>
            </a:r>
            <a:r>
              <a:rPr lang="en-US" sz="600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lang="en-US" sz="6000" err="1">
                <a:solidFill>
                  <a:srgbClr val="FF0000"/>
                </a:solidFill>
                <a:latin typeface="Calibri"/>
                <a:cs typeface="Calibri"/>
              </a:rPr>
              <a:t>plików</a:t>
            </a:r>
            <a:endParaRPr lang="en-US" sz="6000">
              <a:solidFill>
                <a:srgbClr val="FF0000"/>
              </a:solidFill>
              <a:latin typeface="Calibri"/>
              <a:cs typeface="Calibri"/>
            </a:endParaRPr>
          </a:p>
        </p:txBody>
      </p:sp>
      <p:sp>
        <p:nvSpPr>
          <p:cNvPr id="2" name="pole tekstowe 1">
            <a:extLst>
              <a:ext uri="{FF2B5EF4-FFF2-40B4-BE49-F238E27FC236}">
                <a16:creationId xmlns:a16="http://schemas.microsoft.com/office/drawing/2014/main" id="{AC277F8F-2DD1-8B7D-BE5A-D43FF86F2C81}"/>
              </a:ext>
            </a:extLst>
          </p:cNvPr>
          <p:cNvSpPr txBox="1"/>
          <p:nvPr/>
        </p:nvSpPr>
        <p:spPr>
          <a:xfrm>
            <a:off x="678775" y="214815"/>
            <a:ext cx="108421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4800" b="1"/>
              <a:t>PROBLEM</a:t>
            </a: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EAF17251-AD47-E5DC-039D-7E1600E1ACFA}"/>
              </a:ext>
            </a:extLst>
          </p:cNvPr>
          <p:cNvSpPr txBox="1"/>
          <p:nvPr/>
        </p:nvSpPr>
        <p:spPr>
          <a:xfrm>
            <a:off x="1704973" y="3625425"/>
            <a:ext cx="9013449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5400" b="1">
                <a:solidFill>
                  <a:srgbClr val="FF0000"/>
                </a:solidFill>
                <a:latin typeface="Calibri"/>
                <a:cs typeface="Calibri"/>
              </a:rPr>
              <a:t>CICHY</a:t>
            </a:r>
            <a:r>
              <a:rPr lang="pl-PL" sz="5400" b="1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lang="en-US" sz="5400" b="1">
                <a:solidFill>
                  <a:srgbClr val="FF0000"/>
                </a:solidFill>
                <a:latin typeface="Calibri"/>
                <a:cs typeface="Calibri"/>
              </a:rPr>
              <a:t>ZŁODZIEJ</a:t>
            </a:r>
            <a:r>
              <a:rPr lang="pl-PL" sz="5400" b="1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lang="en-US" sz="5400" b="1">
                <a:solidFill>
                  <a:srgbClr val="FF0000"/>
                </a:solidFill>
                <a:latin typeface="Calibri"/>
                <a:cs typeface="Calibri"/>
              </a:rPr>
              <a:t>CZASU</a:t>
            </a:r>
            <a:endParaRPr lang="pl-PL" sz="5400" b="1">
              <a:solidFill>
                <a:srgbClr val="FF0000"/>
              </a:solidFill>
              <a:latin typeface="Calibri"/>
              <a:cs typeface="Calibri"/>
            </a:endParaRPr>
          </a:p>
          <a:p>
            <a:pPr algn="ctr"/>
            <a:r>
              <a:rPr lang="pl-PL" sz="5400" b="1">
                <a:solidFill>
                  <a:srgbClr val="FF0000"/>
                </a:solidFill>
                <a:latin typeface="Calibri"/>
                <a:cs typeface="Calibri"/>
              </a:rPr>
              <a:t>- </a:t>
            </a:r>
            <a:r>
              <a:rPr lang="en-US" sz="5400" b="1">
                <a:solidFill>
                  <a:srgbClr val="FF0000"/>
                </a:solidFill>
                <a:latin typeface="Calibri"/>
                <a:cs typeface="Calibri"/>
              </a:rPr>
              <a:t>KRADNIE </a:t>
            </a:r>
            <a:r>
              <a:rPr lang="pl-PL" sz="5400" b="1">
                <a:solidFill>
                  <a:srgbClr val="FF0000"/>
                </a:solidFill>
                <a:latin typeface="Calibri"/>
                <a:cs typeface="Calibri"/>
              </a:rPr>
              <a:t>nam</a:t>
            </a:r>
            <a:r>
              <a:rPr lang="en-US" sz="5400" b="1">
                <a:solidFill>
                  <a:srgbClr val="FF0000"/>
                </a:solidFill>
                <a:latin typeface="Calibri"/>
                <a:cs typeface="Calibri"/>
              </a:rPr>
              <a:t> POTENCJAŁ</a:t>
            </a:r>
            <a:r>
              <a:rPr lang="pl-PL" sz="5400" b="1">
                <a:solidFill>
                  <a:srgbClr val="FF0000"/>
                </a:solidFill>
                <a:latin typeface="Calibri"/>
                <a:cs typeface="Calibri"/>
              </a:rPr>
              <a:t> - </a:t>
            </a:r>
            <a:endParaRPr lang="en-US" sz="5400" b="1">
              <a:solidFill>
                <a:srgbClr val="FF0000"/>
              </a:solidFill>
              <a:latin typeface="Calibri"/>
              <a:cs typeface="Calibri"/>
            </a:endParaRP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9E44681C-C88F-E7B7-8EE7-BB96142F5445}"/>
              </a:ext>
            </a:extLst>
          </p:cNvPr>
          <p:cNvSpPr txBox="1"/>
          <p:nvPr/>
        </p:nvSpPr>
        <p:spPr>
          <a:xfrm>
            <a:off x="1902732" y="5718126"/>
            <a:ext cx="908639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b="1" i="1"/>
              <a:t>Tymczasem prawnicy: spisują „swoje” zasady i dzielnie wdrażają we własnych organizacjach</a:t>
            </a:r>
          </a:p>
        </p:txBody>
      </p:sp>
    </p:spTree>
    <p:extLst>
      <p:ext uri="{BB962C8B-B14F-4D97-AF65-F5344CB8AC3E}">
        <p14:creationId xmlns:p14="http://schemas.microsoft.com/office/powerpoint/2010/main" val="36906215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e tekstowe 3">
            <a:extLst>
              <a:ext uri="{FF2B5EF4-FFF2-40B4-BE49-F238E27FC236}">
                <a16:creationId xmlns:a16="http://schemas.microsoft.com/office/drawing/2014/main" id="{22933A56-7B80-32FD-74D8-421F45A36B4F}"/>
              </a:ext>
            </a:extLst>
          </p:cNvPr>
          <p:cNvSpPr txBox="1"/>
          <p:nvPr/>
        </p:nvSpPr>
        <p:spPr>
          <a:xfrm>
            <a:off x="309561" y="304544"/>
            <a:ext cx="11724596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b="1"/>
              <a:t>Każdą nazwę pliku można ustrukturyzować:</a:t>
            </a:r>
          </a:p>
          <a:p>
            <a:endParaRPr lang="pl-PL" sz="2000" b="1"/>
          </a:p>
          <a:p>
            <a:r>
              <a:rPr lang="pl-PL" sz="2200" b="1">
                <a:solidFill>
                  <a:srgbClr val="0000FF"/>
                </a:solidFill>
              </a:rPr>
              <a:t>&lt;&lt;DATA - format ISO&gt;&gt;</a:t>
            </a:r>
            <a:r>
              <a:rPr lang="pl-PL" sz="2200" b="1"/>
              <a:t>  </a:t>
            </a:r>
            <a:r>
              <a:rPr lang="pl-PL" sz="2200" b="1">
                <a:solidFill>
                  <a:schemeClr val="accent5">
                    <a:lumMod val="75000"/>
                  </a:schemeClr>
                </a:solidFill>
              </a:rPr>
              <a:t>&lt;&lt;RODZAJ PISMA&gt;&gt;</a:t>
            </a:r>
            <a:r>
              <a:rPr lang="pl-PL" sz="2200" b="1"/>
              <a:t>   </a:t>
            </a:r>
            <a:r>
              <a:rPr lang="pl-PL" sz="2200" b="1">
                <a:solidFill>
                  <a:srgbClr val="FF0000"/>
                </a:solidFill>
              </a:rPr>
              <a:t>&lt;&lt;NAZWA/NAZWISKO&gt;&gt;  </a:t>
            </a:r>
            <a:r>
              <a:rPr lang="pl-PL" sz="2200" b="1"/>
              <a:t> </a:t>
            </a:r>
            <a:r>
              <a:rPr lang="pl-PL" sz="2200" b="1">
                <a:solidFill>
                  <a:srgbClr val="7030A0"/>
                </a:solidFill>
              </a:rPr>
              <a:t>&lt;&lt;SYGN.&gt;&gt;</a:t>
            </a:r>
            <a:r>
              <a:rPr lang="pl-PL" sz="2200" b="1"/>
              <a:t>   &lt;&lt;dod.info&gt;&gt;&gt;</a:t>
            </a:r>
          </a:p>
        </p:txBody>
      </p:sp>
      <p:pic>
        <p:nvPicPr>
          <p:cNvPr id="2" name="Picture 1" descr="A screenshot of a computer&#10;&#10;Description automatically generated">
            <a:extLst>
              <a:ext uri="{FF2B5EF4-FFF2-40B4-BE49-F238E27FC236}">
                <a16:creationId xmlns:a16="http://schemas.microsoft.com/office/drawing/2014/main" id="{70F79D36-44CA-90A8-01EE-BB919EDA19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384" y="1579512"/>
            <a:ext cx="5661112" cy="4685991"/>
          </a:xfrm>
          <a:prstGeom prst="rect">
            <a:avLst/>
          </a:prstGeom>
        </p:spPr>
      </p:pic>
      <p:sp>
        <p:nvSpPr>
          <p:cNvPr id="6" name="pole tekstowe 5">
            <a:extLst>
              <a:ext uri="{FF2B5EF4-FFF2-40B4-BE49-F238E27FC236}">
                <a16:creationId xmlns:a16="http://schemas.microsoft.com/office/drawing/2014/main" id="{CD8D7372-9BE6-AA62-65F7-64103C529A3C}"/>
              </a:ext>
            </a:extLst>
          </p:cNvPr>
          <p:cNvSpPr txBox="1"/>
          <p:nvPr/>
        </p:nvSpPr>
        <p:spPr>
          <a:xfrm>
            <a:off x="6269963" y="3552127"/>
            <a:ext cx="5548653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pl-PL" b="1" i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Narzędzie o niskim progu wejścia dla wszystkich, </a:t>
            </a:r>
          </a:p>
          <a:p>
            <a:pPr algn="l"/>
            <a:r>
              <a:rPr lang="pl-PL" b="1" i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którzy chcieliby do "paperless", </a:t>
            </a:r>
          </a:p>
          <a:p>
            <a:pPr algn="l"/>
            <a:r>
              <a:rPr lang="pl-PL" b="1" i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ale nie bardzo wiedzą jak. </a:t>
            </a:r>
            <a:endParaRPr lang="pl-PL" b="1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algn="l"/>
            <a:endParaRPr lang="pl-PL" b="0" i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algn="l"/>
            <a:r>
              <a:rPr lang="pl-PL" b="0" i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W wersji PRO dla użytkowników, którzy od dawna podążają swoimi ścieżkami, </a:t>
            </a:r>
          </a:p>
          <a:p>
            <a:pPr algn="l"/>
            <a:r>
              <a:rPr lang="pl-PL" b="0" i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ale też odczuwają potrzebę standaryzacji - po swojemu.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BC176085-6EEC-2F10-B6C7-B810B8437B5E}"/>
              </a:ext>
            </a:extLst>
          </p:cNvPr>
          <p:cNvSpPr txBox="1"/>
          <p:nvPr/>
        </p:nvSpPr>
        <p:spPr>
          <a:xfrm>
            <a:off x="6171859" y="5907125"/>
            <a:ext cx="609668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/>
              <a:t>Usystematyzowana struktura plików to niezbędny fundament każdego systemu zarządzania wiedzą.</a:t>
            </a:r>
          </a:p>
        </p:txBody>
      </p:sp>
      <p:pic>
        <p:nvPicPr>
          <p:cNvPr id="9" name="Picture 1" descr="A blue check marks on a black background&#10;&#10;Description automatically generated">
            <a:extLst>
              <a:ext uri="{FF2B5EF4-FFF2-40B4-BE49-F238E27FC236}">
                <a16:creationId xmlns:a16="http://schemas.microsoft.com/office/drawing/2014/main" id="{8F1781E8-4172-F759-9D90-1E10DBA2DE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1353" y="1566893"/>
            <a:ext cx="2315252" cy="1738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70490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5E33DF6-98E0-4C3F-11D1-2FFC0A6199AA}"/>
              </a:ext>
            </a:extLst>
          </p:cNvPr>
          <p:cNvSpPr/>
          <p:nvPr/>
        </p:nvSpPr>
        <p:spPr>
          <a:xfrm>
            <a:off x="604700" y="1188820"/>
            <a:ext cx="2739321" cy="112487"/>
          </a:xfrm>
          <a:prstGeom prst="rect">
            <a:avLst/>
          </a:prstGeom>
          <a:solidFill>
            <a:srgbClr val="6C2B4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/>
              <a:cs typeface="Arial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EEE768B-E05A-646E-6C2E-FA5F20E2EFCB}"/>
              </a:ext>
            </a:extLst>
          </p:cNvPr>
          <p:cNvSpPr txBox="1"/>
          <p:nvPr/>
        </p:nvSpPr>
        <p:spPr>
          <a:xfrm>
            <a:off x="539338" y="545254"/>
            <a:ext cx="6272985" cy="707886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4000">
                <a:cs typeface="Calibri"/>
              </a:rPr>
              <a:t>LIN4F - demo</a:t>
            </a:r>
          </a:p>
        </p:txBody>
      </p:sp>
      <p:pic>
        <p:nvPicPr>
          <p:cNvPr id="4" name="LIN4Fdemo">
            <a:hlinkClick r:id="" action="ppaction://media"/>
            <a:extLst>
              <a:ext uri="{FF2B5EF4-FFF2-40B4-BE49-F238E27FC236}">
                <a16:creationId xmlns:a16="http://schemas.microsoft.com/office/drawing/2014/main" id="{91B396C0-1749-EB7E-2C37-6E41A19B365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39335" y="101683"/>
            <a:ext cx="11454905" cy="6446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1503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144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computer&#10;&#10;Description automatically generated">
            <a:extLst>
              <a:ext uri="{FF2B5EF4-FFF2-40B4-BE49-F238E27FC236}">
                <a16:creationId xmlns:a16="http://schemas.microsoft.com/office/drawing/2014/main" id="{76A66563-2133-F4BB-9ED7-DC8DBE6DB9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2157" y="1710475"/>
            <a:ext cx="5707686" cy="4705081"/>
          </a:xfrm>
          <a:prstGeom prst="rect">
            <a:avLst/>
          </a:prstGeom>
        </p:spPr>
      </p:pic>
      <p:sp>
        <p:nvSpPr>
          <p:cNvPr id="2" name="pole tekstowe 1">
            <a:extLst>
              <a:ext uri="{FF2B5EF4-FFF2-40B4-BE49-F238E27FC236}">
                <a16:creationId xmlns:a16="http://schemas.microsoft.com/office/drawing/2014/main" id="{5A8D0E32-F383-F127-8795-49B28E1E21CF}"/>
              </a:ext>
            </a:extLst>
          </p:cNvPr>
          <p:cNvSpPr txBox="1"/>
          <p:nvPr/>
        </p:nvSpPr>
        <p:spPr>
          <a:xfrm>
            <a:off x="722539" y="628651"/>
            <a:ext cx="108421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4800" b="1"/>
              <a:t>Kierunki rozwoju</a:t>
            </a:r>
          </a:p>
        </p:txBody>
      </p:sp>
    </p:spTree>
    <p:extLst>
      <p:ext uri="{BB962C8B-B14F-4D97-AF65-F5344CB8AC3E}">
        <p14:creationId xmlns:p14="http://schemas.microsoft.com/office/powerpoint/2010/main" val="30531239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348710D-2D3D-8F40-F471-36F908E51878}"/>
              </a:ext>
            </a:extLst>
          </p:cNvPr>
          <p:cNvSpPr txBox="1">
            <a:spLocks/>
          </p:cNvSpPr>
          <p:nvPr/>
        </p:nvSpPr>
        <p:spPr>
          <a:xfrm>
            <a:off x="520628" y="365125"/>
            <a:ext cx="11244652" cy="2791732"/>
          </a:xfrm>
          <a:prstGeom prst="rect">
            <a:avLst/>
          </a:prstGeom>
        </p:spPr>
        <p:txBody>
          <a:bodyPr>
            <a:normAutofit fontScale="85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15300" i="1">
                <a:solidFill>
                  <a:srgbClr val="0000FF"/>
                </a:solidFill>
              </a:rPr>
              <a:t>de lege </a:t>
            </a:r>
            <a:r>
              <a:rPr lang="pl-PL" sz="15300" i="1" err="1">
                <a:solidFill>
                  <a:srgbClr val="0000FF"/>
                </a:solidFill>
              </a:rPr>
              <a:t>ferenda</a:t>
            </a:r>
            <a:endParaRPr lang="pl-PL" sz="15300" i="1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13827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D6B0B233-EC9C-EFDF-98D1-54FCBBA3481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41956"/>
          <a:stretch/>
        </p:blipFill>
        <p:spPr>
          <a:xfrm>
            <a:off x="261939" y="1863664"/>
            <a:ext cx="11533469" cy="2782900"/>
          </a:xfrm>
          <a:prstGeom prst="rect">
            <a:avLst/>
          </a:prstGeom>
        </p:spPr>
      </p:pic>
      <p:cxnSp>
        <p:nvCxnSpPr>
          <p:cNvPr id="2" name="Łącznik prosty 1">
            <a:extLst>
              <a:ext uri="{FF2B5EF4-FFF2-40B4-BE49-F238E27FC236}">
                <a16:creationId xmlns:a16="http://schemas.microsoft.com/office/drawing/2014/main" id="{B9F8CE4C-C4DD-66E9-5EC0-D1778F1D23D5}"/>
              </a:ext>
            </a:extLst>
          </p:cNvPr>
          <p:cNvCxnSpPr>
            <a:cxnSpLocks/>
          </p:cNvCxnSpPr>
          <p:nvPr/>
        </p:nvCxnSpPr>
        <p:spPr>
          <a:xfrm>
            <a:off x="8119715" y="3926687"/>
            <a:ext cx="2769195" cy="0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6" name="Łącznik prosty 5">
            <a:extLst>
              <a:ext uri="{FF2B5EF4-FFF2-40B4-BE49-F238E27FC236}">
                <a16:creationId xmlns:a16="http://schemas.microsoft.com/office/drawing/2014/main" id="{CC3C161D-9627-EF97-9ED2-B6CB212DAE85}"/>
              </a:ext>
            </a:extLst>
          </p:cNvPr>
          <p:cNvCxnSpPr>
            <a:cxnSpLocks/>
          </p:cNvCxnSpPr>
          <p:nvPr/>
        </p:nvCxnSpPr>
        <p:spPr>
          <a:xfrm>
            <a:off x="658655" y="4255688"/>
            <a:ext cx="9003374" cy="0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9" name="pole tekstowe 8">
            <a:extLst>
              <a:ext uri="{FF2B5EF4-FFF2-40B4-BE49-F238E27FC236}">
                <a16:creationId xmlns:a16="http://schemas.microsoft.com/office/drawing/2014/main" id="{CD4706A6-A054-EA16-40D2-9C591B1D9DB6}"/>
              </a:ext>
            </a:extLst>
          </p:cNvPr>
          <p:cNvSpPr txBox="1"/>
          <p:nvPr/>
        </p:nvSpPr>
        <p:spPr>
          <a:xfrm>
            <a:off x="606655" y="4775509"/>
            <a:ext cx="1002471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200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Pliki są usystematyzowane wg standardu LIN4F* - rekomendowanego przez Krajową Izbę Radców Prawnych.</a:t>
            </a:r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119B37E9-889C-9BD8-5817-84987183BB19}"/>
              </a:ext>
            </a:extLst>
          </p:cNvPr>
          <p:cNvSpPr txBox="1"/>
          <p:nvPr/>
        </p:nvSpPr>
        <p:spPr>
          <a:xfrm>
            <a:off x="696917" y="6215619"/>
            <a:ext cx="6626131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20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*) www.LIN4F.com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43EED718-A3BE-309B-134A-0EAEF54DBC92}"/>
              </a:ext>
            </a:extLst>
          </p:cNvPr>
          <p:cNvSpPr txBox="1"/>
          <p:nvPr/>
        </p:nvSpPr>
        <p:spPr>
          <a:xfrm>
            <a:off x="368300" y="164645"/>
            <a:ext cx="11557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800" b="1"/>
              <a:t>Wymiana plików między pełnomocnikami</a:t>
            </a:r>
          </a:p>
        </p:txBody>
      </p:sp>
    </p:spTree>
    <p:extLst>
      <p:ext uri="{BB962C8B-B14F-4D97-AF65-F5344CB8AC3E}">
        <p14:creationId xmlns:p14="http://schemas.microsoft.com/office/powerpoint/2010/main" val="2036005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04D2570D-AEFA-954F-F081-5682075E6B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4504" y="2032196"/>
            <a:ext cx="10837019" cy="1515328"/>
          </a:xfrm>
          <a:prstGeom prst="rect">
            <a:avLst/>
          </a:prstGeom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760FC8E8-B670-8FA3-15D5-FBEFDF74CF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8569" y="4410612"/>
            <a:ext cx="11685931" cy="1515328"/>
          </a:xfrm>
          <a:prstGeom prst="rect">
            <a:avLst/>
          </a:prstGeom>
        </p:spPr>
      </p:pic>
      <p:sp>
        <p:nvSpPr>
          <p:cNvPr id="7" name="pole tekstowe 6">
            <a:extLst>
              <a:ext uri="{FF2B5EF4-FFF2-40B4-BE49-F238E27FC236}">
                <a16:creationId xmlns:a16="http://schemas.microsoft.com/office/drawing/2014/main" id="{EED16135-0DA5-3A68-9F98-F1CBF73A70A2}"/>
              </a:ext>
            </a:extLst>
          </p:cNvPr>
          <p:cNvSpPr txBox="1"/>
          <p:nvPr/>
        </p:nvSpPr>
        <p:spPr>
          <a:xfrm>
            <a:off x="1631595" y="3589823"/>
            <a:ext cx="440030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2800">
                <a:solidFill>
                  <a:srgbClr val="0000FF"/>
                </a:solidFill>
              </a:rPr>
              <a:t>Znajomość standardu LIN4F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59BE542C-5156-15A5-2192-9259386BC009}"/>
              </a:ext>
            </a:extLst>
          </p:cNvPr>
          <p:cNvSpPr txBox="1"/>
          <p:nvPr/>
        </p:nvSpPr>
        <p:spPr>
          <a:xfrm>
            <a:off x="4087656" y="5968238"/>
            <a:ext cx="402280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240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Znajomość standardu LIN4F</a:t>
            </a:r>
          </a:p>
        </p:txBody>
      </p:sp>
      <p:sp>
        <p:nvSpPr>
          <p:cNvPr id="2" name="pole tekstowe 1">
            <a:extLst>
              <a:ext uri="{FF2B5EF4-FFF2-40B4-BE49-F238E27FC236}">
                <a16:creationId xmlns:a16="http://schemas.microsoft.com/office/drawing/2014/main" id="{08FDE8D6-66E2-2FC0-538B-B1CA1F115C71}"/>
              </a:ext>
            </a:extLst>
          </p:cNvPr>
          <p:cNvSpPr txBox="1"/>
          <p:nvPr/>
        </p:nvSpPr>
        <p:spPr>
          <a:xfrm>
            <a:off x="368300" y="164645"/>
            <a:ext cx="11557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800" b="1"/>
              <a:t>Klasyki z co drugiego CV</a:t>
            </a:r>
          </a:p>
        </p:txBody>
      </p:sp>
    </p:spTree>
    <p:extLst>
      <p:ext uri="{BB962C8B-B14F-4D97-AF65-F5344CB8AC3E}">
        <p14:creationId xmlns:p14="http://schemas.microsoft.com/office/powerpoint/2010/main" val="21457030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row: Pentagon 2">
            <a:extLst>
              <a:ext uri="{FF2B5EF4-FFF2-40B4-BE49-F238E27FC236}">
                <a16:creationId xmlns:a16="http://schemas.microsoft.com/office/drawing/2014/main" id="{7939E630-E00B-7ACA-2E35-A0F34ABACCB6}"/>
              </a:ext>
            </a:extLst>
          </p:cNvPr>
          <p:cNvSpPr/>
          <p:nvPr/>
        </p:nvSpPr>
        <p:spPr>
          <a:xfrm>
            <a:off x="-27080" y="1530975"/>
            <a:ext cx="6139334" cy="994873"/>
          </a:xfrm>
          <a:prstGeom prst="homePlate">
            <a:avLst/>
          </a:prstGeom>
          <a:solidFill>
            <a:srgbClr val="3494B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ea typeface="Calibri"/>
              <a:cs typeface="Calibri"/>
            </a:endParaRPr>
          </a:p>
        </p:txBody>
      </p:sp>
      <p:sp>
        <p:nvSpPr>
          <p:cNvPr id="18" name="Arrow: Pentagon 17">
            <a:extLst>
              <a:ext uri="{FF2B5EF4-FFF2-40B4-BE49-F238E27FC236}">
                <a16:creationId xmlns:a16="http://schemas.microsoft.com/office/drawing/2014/main" id="{3A557BE5-9892-F86C-5A8A-6AFB19539912}"/>
              </a:ext>
            </a:extLst>
          </p:cNvPr>
          <p:cNvSpPr/>
          <p:nvPr/>
        </p:nvSpPr>
        <p:spPr>
          <a:xfrm rot="10800000">
            <a:off x="6064873" y="1530974"/>
            <a:ext cx="6143381" cy="994873"/>
          </a:xfrm>
          <a:prstGeom prst="homePlate">
            <a:avLst/>
          </a:prstGeom>
          <a:solidFill>
            <a:srgbClr val="3494B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ea typeface="Calibri"/>
              <a:cs typeface="Calibri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143970E-A5FB-5F9F-7BB2-FE3278EA9105}"/>
              </a:ext>
            </a:extLst>
          </p:cNvPr>
          <p:cNvSpPr txBox="1"/>
          <p:nvPr/>
        </p:nvSpPr>
        <p:spPr>
          <a:xfrm>
            <a:off x="613983" y="1717242"/>
            <a:ext cx="4114598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3600" err="1">
                <a:solidFill>
                  <a:srgbClr val="FFFFFF"/>
                </a:solidFill>
                <a:latin typeface="Calibri"/>
                <a:cs typeface="Calibri"/>
              </a:rPr>
              <a:t>Koszty</a:t>
            </a:r>
            <a:endParaRPr lang="en-US" sz="2000" err="1">
              <a:solidFill>
                <a:srgbClr val="FFFFFF"/>
              </a:solidFill>
              <a:latin typeface="Calibri"/>
              <a:cs typeface="Calibri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1E61C0D-B310-331B-94E0-ED501880E4E9}"/>
              </a:ext>
            </a:extLst>
          </p:cNvPr>
          <p:cNvSpPr txBox="1"/>
          <p:nvPr/>
        </p:nvSpPr>
        <p:spPr>
          <a:xfrm>
            <a:off x="7593886" y="1717241"/>
            <a:ext cx="4114598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3600" err="1">
                <a:solidFill>
                  <a:srgbClr val="FFFFFF"/>
                </a:solidFill>
                <a:latin typeface="Calibri"/>
                <a:cs typeface="Calibri"/>
              </a:rPr>
              <a:t>Przychody</a:t>
            </a:r>
            <a:endParaRPr lang="en-US" sz="2000" err="1">
              <a:solidFill>
                <a:srgbClr val="FFFFFF"/>
              </a:solidFill>
              <a:latin typeface="Calibri"/>
              <a:cs typeface="Calibri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B7FBB1C-740D-021F-E388-6C3C79F78361}"/>
              </a:ext>
            </a:extLst>
          </p:cNvPr>
          <p:cNvSpPr/>
          <p:nvPr/>
        </p:nvSpPr>
        <p:spPr>
          <a:xfrm>
            <a:off x="-5616" y="2515116"/>
            <a:ext cx="5612233" cy="434288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t"/>
          <a:lstStyle/>
          <a:p>
            <a:pPr marL="285750" indent="-285750">
              <a:spcAft>
                <a:spcPts val="600"/>
              </a:spcAft>
              <a:buFontTx/>
              <a:buChar char="-"/>
            </a:pPr>
            <a:r>
              <a:rPr lang="pl-PL" b="1">
                <a:solidFill>
                  <a:srgbClr val="000000"/>
                </a:solidFill>
                <a:ea typeface="Calibri"/>
                <a:cs typeface="Calibri"/>
              </a:rPr>
              <a:t>k</a:t>
            </a:r>
            <a:r>
              <a:rPr lang="en-US" b="1" err="1">
                <a:solidFill>
                  <a:srgbClr val="000000"/>
                </a:solidFill>
                <a:ea typeface="Calibri"/>
                <a:cs typeface="Calibri"/>
              </a:rPr>
              <a:t>oszty</a:t>
            </a:r>
            <a:r>
              <a:rPr lang="en-US" b="1">
                <a:solidFill>
                  <a:srgbClr val="000000"/>
                </a:solidFill>
                <a:ea typeface="Calibri"/>
                <a:cs typeface="Calibri"/>
              </a:rPr>
              <a:t> </a:t>
            </a:r>
            <a:r>
              <a:rPr lang="en-US" b="1" err="1">
                <a:solidFill>
                  <a:srgbClr val="000000"/>
                </a:solidFill>
                <a:ea typeface="Calibri"/>
                <a:cs typeface="Calibri"/>
              </a:rPr>
              <a:t>rozwoju</a:t>
            </a:r>
            <a:r>
              <a:rPr lang="en-US" b="1">
                <a:solidFill>
                  <a:srgbClr val="000000"/>
                </a:solidFill>
                <a:ea typeface="Calibri"/>
                <a:cs typeface="Calibri"/>
              </a:rPr>
              <a:t> </a:t>
            </a:r>
            <a:r>
              <a:rPr lang="pl-PL" b="1">
                <a:solidFill>
                  <a:srgbClr val="000000"/>
                </a:solidFill>
                <a:ea typeface="Calibri"/>
                <a:cs typeface="Calibri"/>
              </a:rPr>
              <a:t>i </a:t>
            </a:r>
            <a:r>
              <a:rPr lang="en-US" b="1" err="1">
                <a:solidFill>
                  <a:srgbClr val="000000"/>
                </a:solidFill>
                <a:ea typeface="Calibri"/>
                <a:cs typeface="Calibri"/>
              </a:rPr>
              <a:t>utrzymania</a:t>
            </a:r>
            <a:r>
              <a:rPr lang="en-US" b="1">
                <a:solidFill>
                  <a:srgbClr val="000000"/>
                </a:solidFill>
                <a:ea typeface="Calibri"/>
                <a:cs typeface="Calibri"/>
              </a:rPr>
              <a:t> </a:t>
            </a:r>
            <a:r>
              <a:rPr lang="en-US" b="1" err="1">
                <a:solidFill>
                  <a:srgbClr val="000000"/>
                </a:solidFill>
                <a:ea typeface="Calibri"/>
                <a:cs typeface="Calibri"/>
              </a:rPr>
              <a:t>oprogramowania</a:t>
            </a:r>
            <a:r>
              <a:rPr lang="pl-PL" b="1">
                <a:solidFill>
                  <a:srgbClr val="000000"/>
                </a:solidFill>
                <a:ea typeface="Calibri"/>
                <a:cs typeface="Calibri"/>
              </a:rPr>
              <a:t>:</a:t>
            </a:r>
            <a:r>
              <a:rPr lang="pl-PL">
                <a:solidFill>
                  <a:srgbClr val="000000"/>
                </a:solidFill>
                <a:ea typeface="Calibri"/>
                <a:cs typeface="Calibri"/>
              </a:rPr>
              <a:t> </a:t>
            </a:r>
            <a:r>
              <a:rPr lang="pl-PL">
                <a:solidFill>
                  <a:schemeClr val="bg1">
                    <a:lumMod val="85000"/>
                  </a:schemeClr>
                </a:solidFill>
                <a:ea typeface="Calibri"/>
                <a:cs typeface="Calibri"/>
              </a:rPr>
              <a:t>zatrudnienie programistów, zakup narzędzi </a:t>
            </a:r>
            <a:br>
              <a:rPr lang="pl-PL">
                <a:solidFill>
                  <a:schemeClr val="bg1">
                    <a:lumMod val="85000"/>
                  </a:schemeClr>
                </a:solidFill>
                <a:ea typeface="Calibri"/>
                <a:cs typeface="Calibri"/>
              </a:rPr>
            </a:br>
            <a:r>
              <a:rPr lang="pl-PL">
                <a:solidFill>
                  <a:schemeClr val="bg1">
                    <a:lumMod val="85000"/>
                  </a:schemeClr>
                </a:solidFill>
                <a:ea typeface="Calibri"/>
                <a:cs typeface="Calibri"/>
              </a:rPr>
              <a:t>i technologii, koszty serwerów i infrastruktury</a:t>
            </a:r>
          </a:p>
          <a:p>
            <a:pPr marL="285750" indent="-285750">
              <a:spcAft>
                <a:spcPts val="600"/>
              </a:spcAft>
              <a:buFontTx/>
              <a:buChar char="-"/>
            </a:pPr>
            <a:r>
              <a:rPr lang="pl-PL" b="1">
                <a:solidFill>
                  <a:srgbClr val="000000"/>
                </a:solidFill>
                <a:ea typeface="Calibri"/>
                <a:cs typeface="Calibri"/>
              </a:rPr>
              <a:t>koszty marketingu i promocji:</a:t>
            </a:r>
            <a:r>
              <a:rPr lang="pl-PL">
                <a:solidFill>
                  <a:srgbClr val="000000"/>
                </a:solidFill>
                <a:ea typeface="Calibri"/>
                <a:cs typeface="Calibri"/>
              </a:rPr>
              <a:t> reklama online, </a:t>
            </a:r>
            <a:r>
              <a:rPr lang="pl-PL">
                <a:solidFill>
                  <a:schemeClr val="bg1">
                    <a:lumMod val="85000"/>
                  </a:schemeClr>
                </a:solidFill>
                <a:ea typeface="Calibri"/>
                <a:cs typeface="Calibri"/>
              </a:rPr>
              <a:t>kampanie reklamowe, promocja w mediach społecznościowych</a:t>
            </a:r>
          </a:p>
          <a:p>
            <a:pPr marL="285750" indent="-285750">
              <a:spcAft>
                <a:spcPts val="600"/>
              </a:spcAft>
              <a:buFontTx/>
              <a:buChar char="-"/>
            </a:pPr>
            <a:r>
              <a:rPr lang="pl-PL" b="1">
                <a:solidFill>
                  <a:srgbClr val="000000"/>
                </a:solidFill>
                <a:ea typeface="Calibri"/>
                <a:cs typeface="Calibri"/>
              </a:rPr>
              <a:t>koszty personelu i administracji:</a:t>
            </a:r>
            <a:r>
              <a:rPr lang="pl-PL">
                <a:solidFill>
                  <a:srgbClr val="000000"/>
                </a:solidFill>
                <a:ea typeface="Calibri"/>
                <a:cs typeface="Calibri"/>
              </a:rPr>
              <a:t> wynagrodzenie dla </a:t>
            </a:r>
            <a:r>
              <a:rPr lang="pl-PL">
                <a:solidFill>
                  <a:schemeClr val="bg1">
                    <a:lumMod val="85000"/>
                  </a:schemeClr>
                </a:solidFill>
                <a:ea typeface="Calibri"/>
                <a:cs typeface="Calibri"/>
              </a:rPr>
              <a:t>personelu niezwiązane z rozwojem aplikacji, koszty biura, ubezpieczeń, itp.</a:t>
            </a:r>
          </a:p>
          <a:p>
            <a:pPr marL="285750" indent="-285750">
              <a:spcAft>
                <a:spcPts val="600"/>
              </a:spcAft>
              <a:buFontTx/>
              <a:buChar char="-"/>
            </a:pPr>
            <a:r>
              <a:rPr lang="pl-PL" b="1">
                <a:solidFill>
                  <a:srgbClr val="000000"/>
                </a:solidFill>
                <a:ea typeface="Calibri"/>
                <a:cs typeface="Calibri"/>
              </a:rPr>
              <a:t>koszty wsparcia technicznego i obsługi klienta:</a:t>
            </a:r>
            <a:r>
              <a:rPr lang="pl-PL">
                <a:solidFill>
                  <a:srgbClr val="000000"/>
                </a:solidFill>
                <a:ea typeface="Calibri"/>
                <a:cs typeface="Calibri"/>
              </a:rPr>
              <a:t> </a:t>
            </a:r>
            <a:r>
              <a:rPr lang="pl-PL">
                <a:solidFill>
                  <a:schemeClr val="bg1">
                    <a:lumMod val="85000"/>
                  </a:schemeClr>
                </a:solidFill>
                <a:ea typeface="Calibri"/>
                <a:cs typeface="Calibri"/>
              </a:rPr>
              <a:t>zapewnienie pomocy technicznej użytkownikom, obsługa zgłoszeń i problemów</a:t>
            </a:r>
          </a:p>
          <a:p>
            <a:pPr marL="285750" indent="-285750">
              <a:spcAft>
                <a:spcPts val="600"/>
              </a:spcAft>
              <a:buFontTx/>
              <a:buChar char="-"/>
            </a:pPr>
            <a:r>
              <a:rPr lang="pl-PL" b="1">
                <a:solidFill>
                  <a:srgbClr val="000000"/>
                </a:solidFill>
                <a:ea typeface="Calibri"/>
                <a:cs typeface="Calibri"/>
              </a:rPr>
              <a:t>koszty badań i rozwoju:</a:t>
            </a:r>
            <a:r>
              <a:rPr lang="pl-PL">
                <a:solidFill>
                  <a:srgbClr val="000000"/>
                </a:solidFill>
                <a:ea typeface="Calibri"/>
                <a:cs typeface="Calibri"/>
              </a:rPr>
              <a:t> </a:t>
            </a:r>
            <a:r>
              <a:rPr lang="pl-PL">
                <a:solidFill>
                  <a:schemeClr val="bg1">
                    <a:lumMod val="85000"/>
                  </a:schemeClr>
                </a:solidFill>
                <a:ea typeface="Calibri"/>
                <a:cs typeface="Calibri"/>
              </a:rPr>
              <a:t>inwestycja w dalszy rozwój </a:t>
            </a:r>
            <a:br>
              <a:rPr lang="pl-PL">
                <a:solidFill>
                  <a:schemeClr val="bg1">
                    <a:lumMod val="85000"/>
                  </a:schemeClr>
                </a:solidFill>
                <a:ea typeface="Calibri"/>
                <a:cs typeface="Calibri"/>
              </a:rPr>
            </a:br>
            <a:r>
              <a:rPr lang="pl-PL">
                <a:solidFill>
                  <a:schemeClr val="bg1">
                    <a:lumMod val="85000"/>
                  </a:schemeClr>
                </a:solidFill>
                <a:ea typeface="Calibri"/>
                <a:cs typeface="Calibri"/>
              </a:rPr>
              <a:t>i ulepszenie aplikacji</a:t>
            </a:r>
            <a:endParaRPr lang="en-US">
              <a:solidFill>
                <a:schemeClr val="bg1">
                  <a:lumMod val="85000"/>
                </a:schemeClr>
              </a:solidFill>
              <a:ea typeface="Calibri"/>
              <a:cs typeface="Calibri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AD285F6D-7864-0B50-10DE-E2CE04A6B3D4}"/>
              </a:ext>
            </a:extLst>
          </p:cNvPr>
          <p:cNvSpPr/>
          <p:nvPr/>
        </p:nvSpPr>
        <p:spPr>
          <a:xfrm>
            <a:off x="6816340" y="2565538"/>
            <a:ext cx="5659239" cy="434288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t"/>
          <a:lstStyle/>
          <a:p>
            <a:pPr marL="285750" indent="-285750">
              <a:spcAft>
                <a:spcPts val="600"/>
              </a:spcAft>
              <a:buFont typeface="Calibri"/>
              <a:buChar char="-"/>
            </a:pPr>
            <a:r>
              <a:rPr lang="pl-PL" b="1">
                <a:solidFill>
                  <a:srgbClr val="000000"/>
                </a:solidFill>
                <a:ea typeface="Calibri"/>
                <a:cs typeface="Calibri"/>
              </a:rPr>
              <a:t>sprzedaż produktów lub usług: </a:t>
            </a:r>
            <a:r>
              <a:rPr lang="pl-PL">
                <a:solidFill>
                  <a:schemeClr val="bg1">
                    <a:lumMod val="85000"/>
                  </a:schemeClr>
                </a:solidFill>
                <a:ea typeface="Calibri"/>
                <a:cs typeface="Calibri"/>
              </a:rPr>
              <a:t>sprzedaż produktów cyfrowych, subskrypcje, dostęp do usług </a:t>
            </a:r>
            <a:r>
              <a:rPr lang="pl-PL" i="1" err="1">
                <a:solidFill>
                  <a:schemeClr val="bg1">
                    <a:lumMod val="85000"/>
                  </a:schemeClr>
                </a:solidFill>
                <a:ea typeface="Calibri"/>
                <a:cs typeface="Calibri"/>
              </a:rPr>
              <a:t>premium</a:t>
            </a:r>
            <a:endParaRPr lang="pl-PL" i="1">
              <a:solidFill>
                <a:schemeClr val="bg1">
                  <a:lumMod val="85000"/>
                </a:schemeClr>
              </a:solidFill>
              <a:ea typeface="Calibri"/>
              <a:cs typeface="Calibri"/>
            </a:endParaRPr>
          </a:p>
          <a:p>
            <a:pPr marL="285750" indent="-285750">
              <a:spcAft>
                <a:spcPts val="600"/>
              </a:spcAft>
              <a:buFont typeface="Calibri"/>
              <a:buChar char="-"/>
            </a:pPr>
            <a:r>
              <a:rPr lang="pl-PL" b="1">
                <a:solidFill>
                  <a:srgbClr val="000000"/>
                </a:solidFill>
                <a:ea typeface="Calibri"/>
                <a:cs typeface="Calibri"/>
              </a:rPr>
              <a:t>reklamy:</a:t>
            </a:r>
            <a:r>
              <a:rPr lang="pl-PL">
                <a:solidFill>
                  <a:srgbClr val="000000"/>
                </a:solidFill>
                <a:ea typeface="Calibri"/>
                <a:cs typeface="Calibri"/>
              </a:rPr>
              <a:t> </a:t>
            </a:r>
            <a:r>
              <a:rPr lang="pl-PL">
                <a:solidFill>
                  <a:schemeClr val="bg1">
                    <a:lumMod val="85000"/>
                  </a:schemeClr>
                </a:solidFill>
                <a:ea typeface="Calibri"/>
                <a:cs typeface="Calibri"/>
              </a:rPr>
              <a:t>umieszczanie reklam w aplikacji </a:t>
            </a:r>
            <a:br>
              <a:rPr lang="pl-PL">
                <a:solidFill>
                  <a:schemeClr val="bg1">
                    <a:lumMod val="85000"/>
                  </a:schemeClr>
                </a:solidFill>
                <a:ea typeface="Calibri"/>
                <a:cs typeface="Calibri"/>
              </a:rPr>
            </a:br>
            <a:r>
              <a:rPr lang="pl-PL">
                <a:solidFill>
                  <a:schemeClr val="bg1">
                    <a:lumMod val="85000"/>
                  </a:schemeClr>
                </a:solidFill>
                <a:ea typeface="Calibri"/>
                <a:cs typeface="Calibri"/>
              </a:rPr>
              <a:t>i generowanie przychodów z ich wyświetlania lub kliknięć</a:t>
            </a:r>
          </a:p>
          <a:p>
            <a:pPr marL="285750" indent="-285750">
              <a:spcAft>
                <a:spcPts val="600"/>
              </a:spcAft>
              <a:buFont typeface="Calibri"/>
              <a:buChar char="-"/>
            </a:pPr>
            <a:r>
              <a:rPr lang="pl-PL" sz="2400" b="1">
                <a:solidFill>
                  <a:srgbClr val="0000FF"/>
                </a:solidFill>
                <a:ea typeface="Calibri"/>
                <a:cs typeface="Calibri"/>
              </a:rPr>
              <a:t>model </a:t>
            </a:r>
            <a:r>
              <a:rPr lang="pl-PL" sz="2400" b="1" i="1" err="1">
                <a:solidFill>
                  <a:srgbClr val="0000FF"/>
                </a:solidFill>
                <a:ea typeface="Calibri"/>
                <a:cs typeface="Calibri"/>
              </a:rPr>
              <a:t>freemium</a:t>
            </a:r>
            <a:r>
              <a:rPr lang="pl-PL" b="1">
                <a:solidFill>
                  <a:srgbClr val="000000"/>
                </a:solidFill>
                <a:ea typeface="Calibri"/>
                <a:cs typeface="Calibri"/>
              </a:rPr>
              <a:t>: </a:t>
            </a:r>
            <a:r>
              <a:rPr lang="pl-PL">
                <a:solidFill>
                  <a:srgbClr val="000000"/>
                </a:solidFill>
                <a:ea typeface="Calibri"/>
                <a:cs typeface="Calibri"/>
              </a:rPr>
              <a:t>darmowa wersja podstawowa, pobieranie opłat za dodatkowe funkcje lub treści</a:t>
            </a:r>
          </a:p>
          <a:p>
            <a:pPr marL="285750" indent="-285750">
              <a:spcAft>
                <a:spcPts val="600"/>
              </a:spcAft>
              <a:buFont typeface="Calibri"/>
              <a:buChar char="-"/>
            </a:pPr>
            <a:r>
              <a:rPr lang="pl-PL" b="1">
                <a:solidFill>
                  <a:srgbClr val="000000"/>
                </a:solidFill>
                <a:ea typeface="Calibri"/>
                <a:cs typeface="Calibri"/>
              </a:rPr>
              <a:t>subskrypcje:</a:t>
            </a:r>
            <a:r>
              <a:rPr lang="pl-PL">
                <a:solidFill>
                  <a:srgbClr val="000000"/>
                </a:solidFill>
                <a:ea typeface="Calibri"/>
                <a:cs typeface="Calibri"/>
              </a:rPr>
              <a:t> </a:t>
            </a:r>
            <a:r>
              <a:rPr lang="pl-PL">
                <a:solidFill>
                  <a:schemeClr val="bg1">
                    <a:lumMod val="85000"/>
                  </a:schemeClr>
                </a:solidFill>
                <a:ea typeface="Calibri"/>
                <a:cs typeface="Calibri"/>
              </a:rPr>
              <a:t>subskrypcje, dające dostęp do ekskluzywnych funkcji lub treści</a:t>
            </a:r>
          </a:p>
          <a:p>
            <a:pPr marL="285750" indent="-285750">
              <a:spcAft>
                <a:spcPts val="600"/>
              </a:spcAft>
              <a:buFont typeface="Calibri"/>
              <a:buChar char="-"/>
            </a:pPr>
            <a:r>
              <a:rPr lang="pl-PL" b="1">
                <a:solidFill>
                  <a:srgbClr val="000000"/>
                </a:solidFill>
                <a:ea typeface="Calibri"/>
                <a:cs typeface="Calibri"/>
              </a:rPr>
              <a:t>mikropłatności: </a:t>
            </a:r>
            <a:r>
              <a:rPr lang="pl-PL">
                <a:solidFill>
                  <a:schemeClr val="bg1">
                    <a:lumMod val="85000"/>
                  </a:schemeClr>
                </a:solidFill>
                <a:ea typeface="Calibri"/>
                <a:cs typeface="Calibri"/>
              </a:rPr>
              <a:t>płatność za pojedyncze elementy lub funkcje w aplikacji</a:t>
            </a:r>
          </a:p>
          <a:p>
            <a:pPr marL="285750" indent="-285750">
              <a:spcAft>
                <a:spcPts val="600"/>
              </a:spcAft>
              <a:buFont typeface="Calibri"/>
              <a:buChar char="-"/>
            </a:pPr>
            <a:r>
              <a:rPr lang="pl-PL" b="1">
                <a:solidFill>
                  <a:srgbClr val="000000"/>
                </a:solidFill>
                <a:ea typeface="Calibri"/>
                <a:cs typeface="Calibri"/>
              </a:rPr>
              <a:t>programy partnerskie: </a:t>
            </a:r>
            <a:r>
              <a:rPr lang="pl-PL">
                <a:solidFill>
                  <a:schemeClr val="bg1">
                    <a:lumMod val="85000"/>
                  </a:schemeClr>
                </a:solidFill>
                <a:ea typeface="Calibri"/>
                <a:cs typeface="Calibri"/>
              </a:rPr>
              <a:t>partnerskie programy afiliacyjne, współpracę z firmami zewnętrznymi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5B06432-DAAC-7F7B-DBF9-B92AE565E190}"/>
              </a:ext>
            </a:extLst>
          </p:cNvPr>
          <p:cNvSpPr/>
          <p:nvPr/>
        </p:nvSpPr>
        <p:spPr>
          <a:xfrm>
            <a:off x="615432" y="1188820"/>
            <a:ext cx="8792819" cy="112487"/>
          </a:xfrm>
          <a:prstGeom prst="rect">
            <a:avLst/>
          </a:prstGeom>
          <a:solidFill>
            <a:srgbClr val="6C2B4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/>
              <a:cs typeface="Arial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B372D1C-A429-9562-EBF7-3116941A0636}"/>
              </a:ext>
            </a:extLst>
          </p:cNvPr>
          <p:cNvSpPr txBox="1"/>
          <p:nvPr/>
        </p:nvSpPr>
        <p:spPr>
          <a:xfrm>
            <a:off x="528606" y="545254"/>
            <a:ext cx="8880956" cy="707886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4000" err="1">
                <a:solidFill>
                  <a:srgbClr val="000000"/>
                </a:solidFill>
                <a:latin typeface="Calibri"/>
                <a:cs typeface="Calibri"/>
              </a:rPr>
              <a:t>Struktura</a:t>
            </a:r>
            <a:r>
              <a:rPr lang="en-US" sz="4000">
                <a:solidFill>
                  <a:srgbClr val="000000"/>
                </a:solidFill>
                <a:latin typeface="Calibri"/>
                <a:cs typeface="Calibri"/>
              </a:rPr>
              <a:t> </a:t>
            </a:r>
            <a:r>
              <a:rPr lang="en-US" sz="4000" err="1">
                <a:solidFill>
                  <a:srgbClr val="000000"/>
                </a:solidFill>
                <a:latin typeface="Calibri"/>
                <a:cs typeface="Calibri"/>
              </a:rPr>
              <a:t>kosztów</a:t>
            </a:r>
            <a:r>
              <a:rPr lang="en-US" sz="4000">
                <a:solidFill>
                  <a:srgbClr val="000000"/>
                </a:solidFill>
                <a:latin typeface="Calibri"/>
                <a:cs typeface="Calibri"/>
              </a:rPr>
              <a:t> / </a:t>
            </a:r>
            <a:r>
              <a:rPr lang="en-US" sz="4000" err="1">
                <a:solidFill>
                  <a:srgbClr val="000000"/>
                </a:solidFill>
                <a:latin typeface="Calibri"/>
                <a:cs typeface="Calibri"/>
              </a:rPr>
              <a:t>Strumień</a:t>
            </a:r>
            <a:r>
              <a:rPr lang="en-US" sz="4000">
                <a:solidFill>
                  <a:srgbClr val="000000"/>
                </a:solidFill>
                <a:latin typeface="Calibri"/>
                <a:cs typeface="Calibri"/>
              </a:rPr>
              <a:t> </a:t>
            </a:r>
            <a:r>
              <a:rPr lang="en-US" sz="4000" err="1">
                <a:solidFill>
                  <a:srgbClr val="000000"/>
                </a:solidFill>
                <a:latin typeface="Calibri"/>
                <a:cs typeface="Calibri"/>
              </a:rPr>
              <a:t>przychodów</a:t>
            </a:r>
          </a:p>
        </p:txBody>
      </p:sp>
    </p:spTree>
    <p:extLst>
      <p:ext uri="{BB962C8B-B14F-4D97-AF65-F5344CB8AC3E}">
        <p14:creationId xmlns:p14="http://schemas.microsoft.com/office/powerpoint/2010/main" val="29124994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Freeform 761">
            <a:extLst>
              <a:ext uri="{FF2B5EF4-FFF2-40B4-BE49-F238E27FC236}">
                <a16:creationId xmlns:a16="http://schemas.microsoft.com/office/drawing/2014/main" id="{D3FB486D-BC52-D6AC-8E7D-436CBB4FD9BB}"/>
              </a:ext>
            </a:extLst>
          </p:cNvPr>
          <p:cNvSpPr>
            <a:spLocks/>
          </p:cNvSpPr>
          <p:nvPr/>
        </p:nvSpPr>
        <p:spPr bwMode="auto">
          <a:xfrm>
            <a:off x="5621684" y="1791428"/>
            <a:ext cx="948634" cy="1259866"/>
          </a:xfrm>
          <a:custGeom>
            <a:avLst/>
            <a:gdLst>
              <a:gd name="T0" fmla="*/ 0 w 3048"/>
              <a:gd name="T1" fmla="*/ 537 h 4048"/>
              <a:gd name="T2" fmla="*/ 0 w 3048"/>
              <a:gd name="T3" fmla="*/ 2523 h 4048"/>
              <a:gd name="T4" fmla="*/ 1524 w 3048"/>
              <a:gd name="T5" fmla="*/ 4048 h 4048"/>
              <a:gd name="T6" fmla="*/ 3048 w 3048"/>
              <a:gd name="T7" fmla="*/ 2523 h 4048"/>
              <a:gd name="T8" fmla="*/ 3048 w 3048"/>
              <a:gd name="T9" fmla="*/ 537 h 4048"/>
              <a:gd name="T10" fmla="*/ 3046 w 3048"/>
              <a:gd name="T11" fmla="*/ 481 h 4048"/>
              <a:gd name="T12" fmla="*/ 3025 w 3048"/>
              <a:gd name="T13" fmla="*/ 377 h 4048"/>
              <a:gd name="T14" fmla="*/ 2984 w 3048"/>
              <a:gd name="T15" fmla="*/ 281 h 4048"/>
              <a:gd name="T16" fmla="*/ 2926 w 3048"/>
              <a:gd name="T17" fmla="*/ 195 h 4048"/>
              <a:gd name="T18" fmla="*/ 2854 w 3048"/>
              <a:gd name="T19" fmla="*/ 123 h 4048"/>
              <a:gd name="T20" fmla="*/ 2767 w 3048"/>
              <a:gd name="T21" fmla="*/ 64 h 4048"/>
              <a:gd name="T22" fmla="*/ 2672 w 3048"/>
              <a:gd name="T23" fmla="*/ 24 h 4048"/>
              <a:gd name="T24" fmla="*/ 2567 w 3048"/>
              <a:gd name="T25" fmla="*/ 2 h 4048"/>
              <a:gd name="T26" fmla="*/ 2512 w 3048"/>
              <a:gd name="T27" fmla="*/ 0 h 4048"/>
              <a:gd name="T28" fmla="*/ 537 w 3048"/>
              <a:gd name="T29" fmla="*/ 0 h 4048"/>
              <a:gd name="T30" fmla="*/ 482 w 3048"/>
              <a:gd name="T31" fmla="*/ 2 h 4048"/>
              <a:gd name="T32" fmla="*/ 378 w 3048"/>
              <a:gd name="T33" fmla="*/ 24 h 4048"/>
              <a:gd name="T34" fmla="*/ 281 w 3048"/>
              <a:gd name="T35" fmla="*/ 64 h 4048"/>
              <a:gd name="T36" fmla="*/ 196 w 3048"/>
              <a:gd name="T37" fmla="*/ 123 h 4048"/>
              <a:gd name="T38" fmla="*/ 123 w 3048"/>
              <a:gd name="T39" fmla="*/ 195 h 4048"/>
              <a:gd name="T40" fmla="*/ 64 w 3048"/>
              <a:gd name="T41" fmla="*/ 281 h 4048"/>
              <a:gd name="T42" fmla="*/ 24 w 3048"/>
              <a:gd name="T43" fmla="*/ 377 h 4048"/>
              <a:gd name="T44" fmla="*/ 2 w 3048"/>
              <a:gd name="T45" fmla="*/ 481 h 4048"/>
              <a:gd name="T46" fmla="*/ 0 w 3048"/>
              <a:gd name="T47" fmla="*/ 537 h 40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3048" h="4048">
                <a:moveTo>
                  <a:pt x="0" y="537"/>
                </a:moveTo>
                <a:lnTo>
                  <a:pt x="0" y="2523"/>
                </a:lnTo>
                <a:lnTo>
                  <a:pt x="1524" y="4048"/>
                </a:lnTo>
                <a:lnTo>
                  <a:pt x="3048" y="2523"/>
                </a:lnTo>
                <a:lnTo>
                  <a:pt x="3048" y="537"/>
                </a:lnTo>
                <a:lnTo>
                  <a:pt x="3046" y="481"/>
                </a:lnTo>
                <a:lnTo>
                  <a:pt x="3025" y="377"/>
                </a:lnTo>
                <a:lnTo>
                  <a:pt x="2984" y="281"/>
                </a:lnTo>
                <a:lnTo>
                  <a:pt x="2926" y="195"/>
                </a:lnTo>
                <a:lnTo>
                  <a:pt x="2854" y="123"/>
                </a:lnTo>
                <a:lnTo>
                  <a:pt x="2767" y="64"/>
                </a:lnTo>
                <a:lnTo>
                  <a:pt x="2672" y="24"/>
                </a:lnTo>
                <a:lnTo>
                  <a:pt x="2567" y="2"/>
                </a:lnTo>
                <a:lnTo>
                  <a:pt x="2512" y="0"/>
                </a:lnTo>
                <a:lnTo>
                  <a:pt x="537" y="0"/>
                </a:lnTo>
                <a:lnTo>
                  <a:pt x="482" y="2"/>
                </a:lnTo>
                <a:lnTo>
                  <a:pt x="378" y="24"/>
                </a:lnTo>
                <a:lnTo>
                  <a:pt x="281" y="64"/>
                </a:lnTo>
                <a:lnTo>
                  <a:pt x="196" y="123"/>
                </a:lnTo>
                <a:lnTo>
                  <a:pt x="123" y="195"/>
                </a:lnTo>
                <a:lnTo>
                  <a:pt x="64" y="281"/>
                </a:lnTo>
                <a:lnTo>
                  <a:pt x="24" y="377"/>
                </a:lnTo>
                <a:lnTo>
                  <a:pt x="2" y="481"/>
                </a:lnTo>
                <a:lnTo>
                  <a:pt x="0" y="537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>
              <a:latin typeface="Arial"/>
              <a:cs typeface="Arial"/>
            </a:endParaRPr>
          </a:p>
        </p:txBody>
      </p:sp>
      <p:sp>
        <p:nvSpPr>
          <p:cNvPr id="51" name="Freeform 762">
            <a:extLst>
              <a:ext uri="{FF2B5EF4-FFF2-40B4-BE49-F238E27FC236}">
                <a16:creationId xmlns:a16="http://schemas.microsoft.com/office/drawing/2014/main" id="{48C70282-0819-8416-4FE8-F1B22484C377}"/>
              </a:ext>
            </a:extLst>
          </p:cNvPr>
          <p:cNvSpPr>
            <a:spLocks/>
          </p:cNvSpPr>
          <p:nvPr/>
        </p:nvSpPr>
        <p:spPr bwMode="auto">
          <a:xfrm>
            <a:off x="6495624" y="2154947"/>
            <a:ext cx="1212559" cy="1162762"/>
          </a:xfrm>
          <a:custGeom>
            <a:avLst/>
            <a:gdLst>
              <a:gd name="T0" fmla="*/ 1794 w 3895"/>
              <a:gd name="T1" fmla="*/ 118 h 3740"/>
              <a:gd name="T2" fmla="*/ 240 w 3895"/>
              <a:gd name="T3" fmla="*/ 1356 h 3740"/>
              <a:gd name="T4" fmla="*/ 0 w 3895"/>
              <a:gd name="T5" fmla="*/ 3498 h 3740"/>
              <a:gd name="T6" fmla="*/ 2141 w 3895"/>
              <a:gd name="T7" fmla="*/ 3740 h 3740"/>
              <a:gd name="T8" fmla="*/ 3693 w 3895"/>
              <a:gd name="T9" fmla="*/ 2501 h 3740"/>
              <a:gd name="T10" fmla="*/ 3735 w 3895"/>
              <a:gd name="T11" fmla="*/ 2466 h 3740"/>
              <a:gd name="T12" fmla="*/ 3803 w 3895"/>
              <a:gd name="T13" fmla="*/ 2384 h 3740"/>
              <a:gd name="T14" fmla="*/ 3854 w 3895"/>
              <a:gd name="T15" fmla="*/ 2291 h 3740"/>
              <a:gd name="T16" fmla="*/ 3884 w 3895"/>
              <a:gd name="T17" fmla="*/ 2193 h 3740"/>
              <a:gd name="T18" fmla="*/ 3895 w 3895"/>
              <a:gd name="T19" fmla="*/ 2090 h 3740"/>
              <a:gd name="T20" fmla="*/ 3887 w 3895"/>
              <a:gd name="T21" fmla="*/ 1987 h 3740"/>
              <a:gd name="T22" fmla="*/ 3859 w 3895"/>
              <a:gd name="T23" fmla="*/ 1887 h 3740"/>
              <a:gd name="T24" fmla="*/ 3811 w 3895"/>
              <a:gd name="T25" fmla="*/ 1791 h 3740"/>
              <a:gd name="T26" fmla="*/ 3778 w 3895"/>
              <a:gd name="T27" fmla="*/ 1747 h 3740"/>
              <a:gd name="T28" fmla="*/ 3163 w 3895"/>
              <a:gd name="T29" fmla="*/ 975 h 3740"/>
              <a:gd name="T30" fmla="*/ 2547 w 3895"/>
              <a:gd name="T31" fmla="*/ 202 h 3740"/>
              <a:gd name="T32" fmla="*/ 2511 w 3895"/>
              <a:gd name="T33" fmla="*/ 161 h 3740"/>
              <a:gd name="T34" fmla="*/ 2429 w 3895"/>
              <a:gd name="T35" fmla="*/ 92 h 3740"/>
              <a:gd name="T36" fmla="*/ 2338 w 3895"/>
              <a:gd name="T37" fmla="*/ 42 h 3740"/>
              <a:gd name="T38" fmla="*/ 2239 w 3895"/>
              <a:gd name="T39" fmla="*/ 11 h 3740"/>
              <a:gd name="T40" fmla="*/ 2136 w 3895"/>
              <a:gd name="T41" fmla="*/ 0 h 3740"/>
              <a:gd name="T42" fmla="*/ 2033 w 3895"/>
              <a:gd name="T43" fmla="*/ 8 h 3740"/>
              <a:gd name="T44" fmla="*/ 1933 w 3895"/>
              <a:gd name="T45" fmla="*/ 36 h 3740"/>
              <a:gd name="T46" fmla="*/ 1837 w 3895"/>
              <a:gd name="T47" fmla="*/ 84 h 3740"/>
              <a:gd name="T48" fmla="*/ 1794 w 3895"/>
              <a:gd name="T49" fmla="*/ 118 h 37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3895" h="3740">
                <a:moveTo>
                  <a:pt x="1794" y="118"/>
                </a:moveTo>
                <a:lnTo>
                  <a:pt x="240" y="1356"/>
                </a:lnTo>
                <a:lnTo>
                  <a:pt x="0" y="3498"/>
                </a:lnTo>
                <a:lnTo>
                  <a:pt x="2141" y="3740"/>
                </a:lnTo>
                <a:lnTo>
                  <a:pt x="3693" y="2501"/>
                </a:lnTo>
                <a:lnTo>
                  <a:pt x="3735" y="2466"/>
                </a:lnTo>
                <a:lnTo>
                  <a:pt x="3803" y="2384"/>
                </a:lnTo>
                <a:lnTo>
                  <a:pt x="3854" y="2291"/>
                </a:lnTo>
                <a:lnTo>
                  <a:pt x="3884" y="2193"/>
                </a:lnTo>
                <a:lnTo>
                  <a:pt x="3895" y="2090"/>
                </a:lnTo>
                <a:lnTo>
                  <a:pt x="3887" y="1987"/>
                </a:lnTo>
                <a:lnTo>
                  <a:pt x="3859" y="1887"/>
                </a:lnTo>
                <a:lnTo>
                  <a:pt x="3811" y="1791"/>
                </a:lnTo>
                <a:lnTo>
                  <a:pt x="3778" y="1747"/>
                </a:lnTo>
                <a:lnTo>
                  <a:pt x="3163" y="975"/>
                </a:lnTo>
                <a:lnTo>
                  <a:pt x="2547" y="202"/>
                </a:lnTo>
                <a:lnTo>
                  <a:pt x="2511" y="161"/>
                </a:lnTo>
                <a:lnTo>
                  <a:pt x="2429" y="92"/>
                </a:lnTo>
                <a:lnTo>
                  <a:pt x="2338" y="42"/>
                </a:lnTo>
                <a:lnTo>
                  <a:pt x="2239" y="11"/>
                </a:lnTo>
                <a:lnTo>
                  <a:pt x="2136" y="0"/>
                </a:lnTo>
                <a:lnTo>
                  <a:pt x="2033" y="8"/>
                </a:lnTo>
                <a:lnTo>
                  <a:pt x="1933" y="36"/>
                </a:lnTo>
                <a:lnTo>
                  <a:pt x="1837" y="84"/>
                </a:lnTo>
                <a:lnTo>
                  <a:pt x="1794" y="118"/>
                </a:lnTo>
                <a:close/>
              </a:path>
            </a:pathLst>
          </a:custGeom>
          <a:solidFill>
            <a:srgbClr val="3494BA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>
              <a:latin typeface="Arial"/>
              <a:cs typeface="Arial"/>
            </a:endParaRPr>
          </a:p>
        </p:txBody>
      </p:sp>
      <p:sp>
        <p:nvSpPr>
          <p:cNvPr id="52" name="Freeform 763">
            <a:extLst>
              <a:ext uri="{FF2B5EF4-FFF2-40B4-BE49-F238E27FC236}">
                <a16:creationId xmlns:a16="http://schemas.microsoft.com/office/drawing/2014/main" id="{50DEF1BD-696B-15BD-733B-C8B9C9899953}"/>
              </a:ext>
            </a:extLst>
          </p:cNvPr>
          <p:cNvSpPr>
            <a:spLocks/>
          </p:cNvSpPr>
          <p:nvPr/>
        </p:nvSpPr>
        <p:spPr bwMode="auto">
          <a:xfrm>
            <a:off x="6593971" y="3317709"/>
            <a:ext cx="1299704" cy="1066903"/>
          </a:xfrm>
          <a:custGeom>
            <a:avLst/>
            <a:gdLst>
              <a:gd name="T0" fmla="*/ 3760 w 4176"/>
              <a:gd name="T1" fmla="*/ 443 h 3427"/>
              <a:gd name="T2" fmla="*/ 1824 w 4176"/>
              <a:gd name="T3" fmla="*/ 0 h 3427"/>
              <a:gd name="T4" fmla="*/ 0 w 4176"/>
              <a:gd name="T5" fmla="*/ 1146 h 3427"/>
              <a:gd name="T6" fmla="*/ 1146 w 4176"/>
              <a:gd name="T7" fmla="*/ 2972 h 3427"/>
              <a:gd name="T8" fmla="*/ 3081 w 4176"/>
              <a:gd name="T9" fmla="*/ 3414 h 3427"/>
              <a:gd name="T10" fmla="*/ 3135 w 4176"/>
              <a:gd name="T11" fmla="*/ 3424 h 3427"/>
              <a:gd name="T12" fmla="*/ 3243 w 4176"/>
              <a:gd name="T13" fmla="*/ 3427 h 3427"/>
              <a:gd name="T14" fmla="*/ 3346 w 4176"/>
              <a:gd name="T15" fmla="*/ 3409 h 3427"/>
              <a:gd name="T16" fmla="*/ 3442 w 4176"/>
              <a:gd name="T17" fmla="*/ 3372 h 3427"/>
              <a:gd name="T18" fmla="*/ 3529 w 4176"/>
              <a:gd name="T19" fmla="*/ 3316 h 3427"/>
              <a:gd name="T20" fmla="*/ 3604 w 4176"/>
              <a:gd name="T21" fmla="*/ 3246 h 3427"/>
              <a:gd name="T22" fmla="*/ 3666 w 4176"/>
              <a:gd name="T23" fmla="*/ 3161 h 3427"/>
              <a:gd name="T24" fmla="*/ 3710 w 4176"/>
              <a:gd name="T25" fmla="*/ 3064 h 3427"/>
              <a:gd name="T26" fmla="*/ 3724 w 4176"/>
              <a:gd name="T27" fmla="*/ 3011 h 3427"/>
              <a:gd name="T28" fmla="*/ 3943 w 4176"/>
              <a:gd name="T29" fmla="*/ 2047 h 3427"/>
              <a:gd name="T30" fmla="*/ 4164 w 4176"/>
              <a:gd name="T31" fmla="*/ 1085 h 3427"/>
              <a:gd name="T32" fmla="*/ 4174 w 4176"/>
              <a:gd name="T33" fmla="*/ 1031 h 3427"/>
              <a:gd name="T34" fmla="*/ 4176 w 4176"/>
              <a:gd name="T35" fmla="*/ 924 h 3427"/>
              <a:gd name="T36" fmla="*/ 4158 w 4176"/>
              <a:gd name="T37" fmla="*/ 820 h 3427"/>
              <a:gd name="T38" fmla="*/ 4121 w 4176"/>
              <a:gd name="T39" fmla="*/ 724 h 3427"/>
              <a:gd name="T40" fmla="*/ 4066 w 4176"/>
              <a:gd name="T41" fmla="*/ 637 h 3427"/>
              <a:gd name="T42" fmla="*/ 3995 w 4176"/>
              <a:gd name="T43" fmla="*/ 562 h 3427"/>
              <a:gd name="T44" fmla="*/ 3911 w 4176"/>
              <a:gd name="T45" fmla="*/ 500 h 3427"/>
              <a:gd name="T46" fmla="*/ 3813 w 4176"/>
              <a:gd name="T47" fmla="*/ 456 h 3427"/>
              <a:gd name="T48" fmla="*/ 3760 w 4176"/>
              <a:gd name="T49" fmla="*/ 443 h 34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4176" h="3427">
                <a:moveTo>
                  <a:pt x="3760" y="443"/>
                </a:moveTo>
                <a:lnTo>
                  <a:pt x="1824" y="0"/>
                </a:lnTo>
                <a:lnTo>
                  <a:pt x="0" y="1146"/>
                </a:lnTo>
                <a:lnTo>
                  <a:pt x="1146" y="2972"/>
                </a:lnTo>
                <a:lnTo>
                  <a:pt x="3081" y="3414"/>
                </a:lnTo>
                <a:lnTo>
                  <a:pt x="3135" y="3424"/>
                </a:lnTo>
                <a:lnTo>
                  <a:pt x="3243" y="3427"/>
                </a:lnTo>
                <a:lnTo>
                  <a:pt x="3346" y="3409"/>
                </a:lnTo>
                <a:lnTo>
                  <a:pt x="3442" y="3372"/>
                </a:lnTo>
                <a:lnTo>
                  <a:pt x="3529" y="3316"/>
                </a:lnTo>
                <a:lnTo>
                  <a:pt x="3604" y="3246"/>
                </a:lnTo>
                <a:lnTo>
                  <a:pt x="3666" y="3161"/>
                </a:lnTo>
                <a:lnTo>
                  <a:pt x="3710" y="3064"/>
                </a:lnTo>
                <a:lnTo>
                  <a:pt x="3724" y="3011"/>
                </a:lnTo>
                <a:lnTo>
                  <a:pt x="3943" y="2047"/>
                </a:lnTo>
                <a:lnTo>
                  <a:pt x="4164" y="1085"/>
                </a:lnTo>
                <a:lnTo>
                  <a:pt x="4174" y="1031"/>
                </a:lnTo>
                <a:lnTo>
                  <a:pt x="4176" y="924"/>
                </a:lnTo>
                <a:lnTo>
                  <a:pt x="4158" y="820"/>
                </a:lnTo>
                <a:lnTo>
                  <a:pt x="4121" y="724"/>
                </a:lnTo>
                <a:lnTo>
                  <a:pt x="4066" y="637"/>
                </a:lnTo>
                <a:lnTo>
                  <a:pt x="3995" y="562"/>
                </a:lnTo>
                <a:lnTo>
                  <a:pt x="3911" y="500"/>
                </a:lnTo>
                <a:lnTo>
                  <a:pt x="3813" y="456"/>
                </a:lnTo>
                <a:lnTo>
                  <a:pt x="3760" y="443"/>
                </a:lnTo>
                <a:close/>
              </a:path>
            </a:pathLst>
          </a:custGeom>
          <a:solidFill>
            <a:srgbClr val="6C2B43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>
              <a:latin typeface="Arial"/>
              <a:cs typeface="Arial"/>
            </a:endParaRPr>
          </a:p>
        </p:txBody>
      </p:sp>
      <p:sp>
        <p:nvSpPr>
          <p:cNvPr id="53" name="Freeform 764">
            <a:extLst>
              <a:ext uri="{FF2B5EF4-FFF2-40B4-BE49-F238E27FC236}">
                <a16:creationId xmlns:a16="http://schemas.microsoft.com/office/drawing/2014/main" id="{752663CF-0ECE-1F31-5E6E-C35F115C2597}"/>
              </a:ext>
            </a:extLst>
          </p:cNvPr>
          <p:cNvSpPr>
            <a:spLocks/>
          </p:cNvSpPr>
          <p:nvPr/>
        </p:nvSpPr>
        <p:spPr bwMode="auto">
          <a:xfrm>
            <a:off x="6097246" y="4022338"/>
            <a:ext cx="1139108" cy="1284765"/>
          </a:xfrm>
          <a:custGeom>
            <a:avLst/>
            <a:gdLst>
              <a:gd name="T0" fmla="*/ 3606 w 3660"/>
              <a:gd name="T1" fmla="*/ 2502 h 4129"/>
              <a:gd name="T2" fmla="*/ 2745 w 3660"/>
              <a:gd name="T3" fmla="*/ 712 h 4129"/>
              <a:gd name="T4" fmla="*/ 711 w 3660"/>
              <a:gd name="T5" fmla="*/ 0 h 4129"/>
              <a:gd name="T6" fmla="*/ 0 w 3660"/>
              <a:gd name="T7" fmla="*/ 2034 h 4129"/>
              <a:gd name="T8" fmla="*/ 860 w 3660"/>
              <a:gd name="T9" fmla="*/ 3824 h 4129"/>
              <a:gd name="T10" fmla="*/ 886 w 3660"/>
              <a:gd name="T11" fmla="*/ 3872 h 4129"/>
              <a:gd name="T12" fmla="*/ 952 w 3660"/>
              <a:gd name="T13" fmla="*/ 3958 h 4129"/>
              <a:gd name="T14" fmla="*/ 1029 w 3660"/>
              <a:gd name="T15" fmla="*/ 4027 h 4129"/>
              <a:gd name="T16" fmla="*/ 1119 w 3660"/>
              <a:gd name="T17" fmla="*/ 4079 h 4129"/>
              <a:gd name="T18" fmla="*/ 1216 w 3660"/>
              <a:gd name="T19" fmla="*/ 4113 h 4129"/>
              <a:gd name="T20" fmla="*/ 1318 w 3660"/>
              <a:gd name="T21" fmla="*/ 4129 h 4129"/>
              <a:gd name="T22" fmla="*/ 1422 w 3660"/>
              <a:gd name="T23" fmla="*/ 4123 h 4129"/>
              <a:gd name="T24" fmla="*/ 1526 w 3660"/>
              <a:gd name="T25" fmla="*/ 4097 h 4129"/>
              <a:gd name="T26" fmla="*/ 1576 w 3660"/>
              <a:gd name="T27" fmla="*/ 4075 h 4129"/>
              <a:gd name="T28" fmla="*/ 2467 w 3660"/>
              <a:gd name="T29" fmla="*/ 3646 h 4129"/>
              <a:gd name="T30" fmla="*/ 3356 w 3660"/>
              <a:gd name="T31" fmla="*/ 3218 h 4129"/>
              <a:gd name="T32" fmla="*/ 3405 w 3660"/>
              <a:gd name="T33" fmla="*/ 3192 h 4129"/>
              <a:gd name="T34" fmla="*/ 3489 w 3660"/>
              <a:gd name="T35" fmla="*/ 3127 h 4129"/>
              <a:gd name="T36" fmla="*/ 3559 w 3660"/>
              <a:gd name="T37" fmla="*/ 3049 h 4129"/>
              <a:gd name="T38" fmla="*/ 3611 w 3660"/>
              <a:gd name="T39" fmla="*/ 2959 h 4129"/>
              <a:gd name="T40" fmla="*/ 3645 w 3660"/>
              <a:gd name="T41" fmla="*/ 2863 h 4129"/>
              <a:gd name="T42" fmla="*/ 3660 w 3660"/>
              <a:gd name="T43" fmla="*/ 2760 h 4129"/>
              <a:gd name="T44" fmla="*/ 3655 w 3660"/>
              <a:gd name="T45" fmla="*/ 2656 h 4129"/>
              <a:gd name="T46" fmla="*/ 3629 w 3660"/>
              <a:gd name="T47" fmla="*/ 2552 h 4129"/>
              <a:gd name="T48" fmla="*/ 3606 w 3660"/>
              <a:gd name="T49" fmla="*/ 2502 h 41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3660" h="4129">
                <a:moveTo>
                  <a:pt x="3606" y="2502"/>
                </a:moveTo>
                <a:lnTo>
                  <a:pt x="2745" y="712"/>
                </a:lnTo>
                <a:lnTo>
                  <a:pt x="711" y="0"/>
                </a:lnTo>
                <a:lnTo>
                  <a:pt x="0" y="2034"/>
                </a:lnTo>
                <a:lnTo>
                  <a:pt x="860" y="3824"/>
                </a:lnTo>
                <a:lnTo>
                  <a:pt x="886" y="3872"/>
                </a:lnTo>
                <a:lnTo>
                  <a:pt x="952" y="3958"/>
                </a:lnTo>
                <a:lnTo>
                  <a:pt x="1029" y="4027"/>
                </a:lnTo>
                <a:lnTo>
                  <a:pt x="1119" y="4079"/>
                </a:lnTo>
                <a:lnTo>
                  <a:pt x="1216" y="4113"/>
                </a:lnTo>
                <a:lnTo>
                  <a:pt x="1318" y="4129"/>
                </a:lnTo>
                <a:lnTo>
                  <a:pt x="1422" y="4123"/>
                </a:lnTo>
                <a:lnTo>
                  <a:pt x="1526" y="4097"/>
                </a:lnTo>
                <a:lnTo>
                  <a:pt x="1576" y="4075"/>
                </a:lnTo>
                <a:lnTo>
                  <a:pt x="2467" y="3646"/>
                </a:lnTo>
                <a:lnTo>
                  <a:pt x="3356" y="3218"/>
                </a:lnTo>
                <a:lnTo>
                  <a:pt x="3405" y="3192"/>
                </a:lnTo>
                <a:lnTo>
                  <a:pt x="3489" y="3127"/>
                </a:lnTo>
                <a:lnTo>
                  <a:pt x="3559" y="3049"/>
                </a:lnTo>
                <a:lnTo>
                  <a:pt x="3611" y="2959"/>
                </a:lnTo>
                <a:lnTo>
                  <a:pt x="3645" y="2863"/>
                </a:lnTo>
                <a:lnTo>
                  <a:pt x="3660" y="2760"/>
                </a:lnTo>
                <a:lnTo>
                  <a:pt x="3655" y="2656"/>
                </a:lnTo>
                <a:lnTo>
                  <a:pt x="3629" y="2552"/>
                </a:lnTo>
                <a:lnTo>
                  <a:pt x="3606" y="2502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>
              <a:latin typeface="Arial"/>
              <a:cs typeface="Arial"/>
            </a:endParaRPr>
          </a:p>
        </p:txBody>
      </p:sp>
      <p:sp>
        <p:nvSpPr>
          <p:cNvPr id="54" name="Freeform 765">
            <a:extLst>
              <a:ext uri="{FF2B5EF4-FFF2-40B4-BE49-F238E27FC236}">
                <a16:creationId xmlns:a16="http://schemas.microsoft.com/office/drawing/2014/main" id="{3C187F57-801E-5446-E8D9-37465B800BBC}"/>
              </a:ext>
            </a:extLst>
          </p:cNvPr>
          <p:cNvSpPr>
            <a:spLocks/>
          </p:cNvSpPr>
          <p:nvPr/>
        </p:nvSpPr>
        <p:spPr bwMode="auto">
          <a:xfrm>
            <a:off x="4485066" y="2156193"/>
            <a:ext cx="1211315" cy="1164007"/>
          </a:xfrm>
          <a:custGeom>
            <a:avLst/>
            <a:gdLst>
              <a:gd name="T0" fmla="*/ 2103 w 3896"/>
              <a:gd name="T1" fmla="*/ 118 h 3739"/>
              <a:gd name="T2" fmla="*/ 3655 w 3896"/>
              <a:gd name="T3" fmla="*/ 1356 h 3739"/>
              <a:gd name="T4" fmla="*/ 3896 w 3896"/>
              <a:gd name="T5" fmla="*/ 3499 h 3739"/>
              <a:gd name="T6" fmla="*/ 1755 w 3896"/>
              <a:gd name="T7" fmla="*/ 3739 h 3739"/>
              <a:gd name="T8" fmla="*/ 203 w 3896"/>
              <a:gd name="T9" fmla="*/ 2501 h 3739"/>
              <a:gd name="T10" fmla="*/ 161 w 3896"/>
              <a:gd name="T11" fmla="*/ 2466 h 3739"/>
              <a:gd name="T12" fmla="*/ 92 w 3896"/>
              <a:gd name="T13" fmla="*/ 2383 h 3739"/>
              <a:gd name="T14" fmla="*/ 42 w 3896"/>
              <a:gd name="T15" fmla="*/ 2291 h 3739"/>
              <a:gd name="T16" fmla="*/ 11 w 3896"/>
              <a:gd name="T17" fmla="*/ 2192 h 3739"/>
              <a:gd name="T18" fmla="*/ 0 w 3896"/>
              <a:gd name="T19" fmla="*/ 2090 h 3739"/>
              <a:gd name="T20" fmla="*/ 8 w 3896"/>
              <a:gd name="T21" fmla="*/ 1988 h 3739"/>
              <a:gd name="T22" fmla="*/ 36 w 3896"/>
              <a:gd name="T23" fmla="*/ 1886 h 3739"/>
              <a:gd name="T24" fmla="*/ 84 w 3896"/>
              <a:gd name="T25" fmla="*/ 1791 h 3739"/>
              <a:gd name="T26" fmla="*/ 117 w 3896"/>
              <a:gd name="T27" fmla="*/ 1747 h 3739"/>
              <a:gd name="T28" fmla="*/ 733 w 3896"/>
              <a:gd name="T29" fmla="*/ 975 h 3739"/>
              <a:gd name="T30" fmla="*/ 1349 w 3896"/>
              <a:gd name="T31" fmla="*/ 203 h 3739"/>
              <a:gd name="T32" fmla="*/ 1385 w 3896"/>
              <a:gd name="T33" fmla="*/ 161 h 3739"/>
              <a:gd name="T34" fmla="*/ 1467 w 3896"/>
              <a:gd name="T35" fmla="*/ 92 h 3739"/>
              <a:gd name="T36" fmla="*/ 1558 w 3896"/>
              <a:gd name="T37" fmla="*/ 43 h 3739"/>
              <a:gd name="T38" fmla="*/ 1657 w 3896"/>
              <a:gd name="T39" fmla="*/ 11 h 3739"/>
              <a:gd name="T40" fmla="*/ 1759 w 3896"/>
              <a:gd name="T41" fmla="*/ 0 h 3739"/>
              <a:gd name="T42" fmla="*/ 1863 w 3896"/>
              <a:gd name="T43" fmla="*/ 8 h 3739"/>
              <a:gd name="T44" fmla="*/ 1963 w 3896"/>
              <a:gd name="T45" fmla="*/ 36 h 3739"/>
              <a:gd name="T46" fmla="*/ 2058 w 3896"/>
              <a:gd name="T47" fmla="*/ 85 h 3739"/>
              <a:gd name="T48" fmla="*/ 2103 w 3896"/>
              <a:gd name="T49" fmla="*/ 118 h 37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3896" h="3739">
                <a:moveTo>
                  <a:pt x="2103" y="118"/>
                </a:moveTo>
                <a:lnTo>
                  <a:pt x="3655" y="1356"/>
                </a:lnTo>
                <a:lnTo>
                  <a:pt x="3896" y="3499"/>
                </a:lnTo>
                <a:lnTo>
                  <a:pt x="1755" y="3739"/>
                </a:lnTo>
                <a:lnTo>
                  <a:pt x="203" y="2501"/>
                </a:lnTo>
                <a:lnTo>
                  <a:pt x="161" y="2466"/>
                </a:lnTo>
                <a:lnTo>
                  <a:pt x="92" y="2383"/>
                </a:lnTo>
                <a:lnTo>
                  <a:pt x="42" y="2291"/>
                </a:lnTo>
                <a:lnTo>
                  <a:pt x="11" y="2192"/>
                </a:lnTo>
                <a:lnTo>
                  <a:pt x="0" y="2090"/>
                </a:lnTo>
                <a:lnTo>
                  <a:pt x="8" y="1988"/>
                </a:lnTo>
                <a:lnTo>
                  <a:pt x="36" y="1886"/>
                </a:lnTo>
                <a:lnTo>
                  <a:pt x="84" y="1791"/>
                </a:lnTo>
                <a:lnTo>
                  <a:pt x="117" y="1747"/>
                </a:lnTo>
                <a:lnTo>
                  <a:pt x="733" y="975"/>
                </a:lnTo>
                <a:lnTo>
                  <a:pt x="1349" y="203"/>
                </a:lnTo>
                <a:lnTo>
                  <a:pt x="1385" y="161"/>
                </a:lnTo>
                <a:lnTo>
                  <a:pt x="1467" y="92"/>
                </a:lnTo>
                <a:lnTo>
                  <a:pt x="1558" y="43"/>
                </a:lnTo>
                <a:lnTo>
                  <a:pt x="1657" y="11"/>
                </a:lnTo>
                <a:lnTo>
                  <a:pt x="1759" y="0"/>
                </a:lnTo>
                <a:lnTo>
                  <a:pt x="1863" y="8"/>
                </a:lnTo>
                <a:lnTo>
                  <a:pt x="1963" y="36"/>
                </a:lnTo>
                <a:lnTo>
                  <a:pt x="2058" y="85"/>
                </a:lnTo>
                <a:lnTo>
                  <a:pt x="2103" y="118"/>
                </a:lnTo>
                <a:close/>
              </a:path>
            </a:pathLst>
          </a:custGeom>
          <a:solidFill>
            <a:srgbClr val="75BDA7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>
              <a:latin typeface="Arial"/>
              <a:cs typeface="Arial"/>
            </a:endParaRPr>
          </a:p>
        </p:txBody>
      </p:sp>
      <p:sp>
        <p:nvSpPr>
          <p:cNvPr id="55" name="Freeform 766">
            <a:extLst>
              <a:ext uri="{FF2B5EF4-FFF2-40B4-BE49-F238E27FC236}">
                <a16:creationId xmlns:a16="http://schemas.microsoft.com/office/drawing/2014/main" id="{AE869A8A-C17C-E2AC-D986-51E2C646D8CE}"/>
              </a:ext>
            </a:extLst>
          </p:cNvPr>
          <p:cNvSpPr>
            <a:spLocks/>
          </p:cNvSpPr>
          <p:nvPr/>
        </p:nvSpPr>
        <p:spPr bwMode="auto">
          <a:xfrm>
            <a:off x="4298326" y="3320200"/>
            <a:ext cx="1299704" cy="1066903"/>
          </a:xfrm>
          <a:custGeom>
            <a:avLst/>
            <a:gdLst>
              <a:gd name="T0" fmla="*/ 417 w 4177"/>
              <a:gd name="T1" fmla="*/ 441 h 3427"/>
              <a:gd name="T2" fmla="*/ 2353 w 4177"/>
              <a:gd name="T3" fmla="*/ 0 h 3427"/>
              <a:gd name="T4" fmla="*/ 4177 w 4177"/>
              <a:gd name="T5" fmla="*/ 1146 h 3427"/>
              <a:gd name="T6" fmla="*/ 3031 w 4177"/>
              <a:gd name="T7" fmla="*/ 2971 h 3427"/>
              <a:gd name="T8" fmla="*/ 1095 w 4177"/>
              <a:gd name="T9" fmla="*/ 3413 h 3427"/>
              <a:gd name="T10" fmla="*/ 1041 w 4177"/>
              <a:gd name="T11" fmla="*/ 3424 h 3427"/>
              <a:gd name="T12" fmla="*/ 934 w 4177"/>
              <a:gd name="T13" fmla="*/ 3427 h 3427"/>
              <a:gd name="T14" fmla="*/ 831 w 4177"/>
              <a:gd name="T15" fmla="*/ 3407 h 3427"/>
              <a:gd name="T16" fmla="*/ 734 w 4177"/>
              <a:gd name="T17" fmla="*/ 3370 h 3427"/>
              <a:gd name="T18" fmla="*/ 648 w 4177"/>
              <a:gd name="T19" fmla="*/ 3316 h 3427"/>
              <a:gd name="T20" fmla="*/ 572 w 4177"/>
              <a:gd name="T21" fmla="*/ 3246 h 3427"/>
              <a:gd name="T22" fmla="*/ 511 w 4177"/>
              <a:gd name="T23" fmla="*/ 3160 h 3427"/>
              <a:gd name="T24" fmla="*/ 467 w 4177"/>
              <a:gd name="T25" fmla="*/ 3063 h 3427"/>
              <a:gd name="T26" fmla="*/ 452 w 4177"/>
              <a:gd name="T27" fmla="*/ 3009 h 3427"/>
              <a:gd name="T28" fmla="*/ 233 w 4177"/>
              <a:gd name="T29" fmla="*/ 2047 h 3427"/>
              <a:gd name="T30" fmla="*/ 13 w 4177"/>
              <a:gd name="T31" fmla="*/ 1083 h 3427"/>
              <a:gd name="T32" fmla="*/ 3 w 4177"/>
              <a:gd name="T33" fmla="*/ 1029 h 3427"/>
              <a:gd name="T34" fmla="*/ 0 w 4177"/>
              <a:gd name="T35" fmla="*/ 923 h 3427"/>
              <a:gd name="T36" fmla="*/ 18 w 4177"/>
              <a:gd name="T37" fmla="*/ 820 h 3427"/>
              <a:gd name="T38" fmla="*/ 55 w 4177"/>
              <a:gd name="T39" fmla="*/ 724 h 3427"/>
              <a:gd name="T40" fmla="*/ 111 w 4177"/>
              <a:gd name="T41" fmla="*/ 636 h 3427"/>
              <a:gd name="T42" fmla="*/ 181 w 4177"/>
              <a:gd name="T43" fmla="*/ 561 h 3427"/>
              <a:gd name="T44" fmla="*/ 266 w 4177"/>
              <a:gd name="T45" fmla="*/ 500 h 3427"/>
              <a:gd name="T46" fmla="*/ 363 w 4177"/>
              <a:gd name="T47" fmla="*/ 455 h 3427"/>
              <a:gd name="T48" fmla="*/ 417 w 4177"/>
              <a:gd name="T49" fmla="*/ 441 h 34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4177" h="3427">
                <a:moveTo>
                  <a:pt x="417" y="441"/>
                </a:moveTo>
                <a:lnTo>
                  <a:pt x="2353" y="0"/>
                </a:lnTo>
                <a:lnTo>
                  <a:pt x="4177" y="1146"/>
                </a:lnTo>
                <a:lnTo>
                  <a:pt x="3031" y="2971"/>
                </a:lnTo>
                <a:lnTo>
                  <a:pt x="1095" y="3413"/>
                </a:lnTo>
                <a:lnTo>
                  <a:pt x="1041" y="3424"/>
                </a:lnTo>
                <a:lnTo>
                  <a:pt x="934" y="3427"/>
                </a:lnTo>
                <a:lnTo>
                  <a:pt x="831" y="3407"/>
                </a:lnTo>
                <a:lnTo>
                  <a:pt x="734" y="3370"/>
                </a:lnTo>
                <a:lnTo>
                  <a:pt x="648" y="3316"/>
                </a:lnTo>
                <a:lnTo>
                  <a:pt x="572" y="3246"/>
                </a:lnTo>
                <a:lnTo>
                  <a:pt x="511" y="3160"/>
                </a:lnTo>
                <a:lnTo>
                  <a:pt x="467" y="3063"/>
                </a:lnTo>
                <a:lnTo>
                  <a:pt x="452" y="3009"/>
                </a:lnTo>
                <a:lnTo>
                  <a:pt x="233" y="2047"/>
                </a:lnTo>
                <a:lnTo>
                  <a:pt x="13" y="1083"/>
                </a:lnTo>
                <a:lnTo>
                  <a:pt x="3" y="1029"/>
                </a:lnTo>
                <a:lnTo>
                  <a:pt x="0" y="923"/>
                </a:lnTo>
                <a:lnTo>
                  <a:pt x="18" y="820"/>
                </a:lnTo>
                <a:lnTo>
                  <a:pt x="55" y="724"/>
                </a:lnTo>
                <a:lnTo>
                  <a:pt x="111" y="636"/>
                </a:lnTo>
                <a:lnTo>
                  <a:pt x="181" y="561"/>
                </a:lnTo>
                <a:lnTo>
                  <a:pt x="266" y="500"/>
                </a:lnTo>
                <a:lnTo>
                  <a:pt x="363" y="455"/>
                </a:lnTo>
                <a:lnTo>
                  <a:pt x="417" y="44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>
              <a:latin typeface="Arial"/>
              <a:cs typeface="Arial"/>
            </a:endParaRPr>
          </a:p>
        </p:txBody>
      </p:sp>
      <p:sp>
        <p:nvSpPr>
          <p:cNvPr id="56" name="Freeform 767">
            <a:extLst>
              <a:ext uri="{FF2B5EF4-FFF2-40B4-BE49-F238E27FC236}">
                <a16:creationId xmlns:a16="http://schemas.microsoft.com/office/drawing/2014/main" id="{400CDDC5-8C88-9B6C-41CD-1BA5CCA4D857}"/>
              </a:ext>
            </a:extLst>
          </p:cNvPr>
          <p:cNvSpPr>
            <a:spLocks/>
          </p:cNvSpPr>
          <p:nvPr/>
        </p:nvSpPr>
        <p:spPr bwMode="auto">
          <a:xfrm>
            <a:off x="4955647" y="4024827"/>
            <a:ext cx="1140354" cy="1284765"/>
          </a:xfrm>
          <a:custGeom>
            <a:avLst/>
            <a:gdLst>
              <a:gd name="T0" fmla="*/ 54 w 3661"/>
              <a:gd name="T1" fmla="*/ 2501 h 4128"/>
              <a:gd name="T2" fmla="*/ 915 w 3661"/>
              <a:gd name="T3" fmla="*/ 711 h 4128"/>
              <a:gd name="T4" fmla="*/ 2950 w 3661"/>
              <a:gd name="T5" fmla="*/ 0 h 4128"/>
              <a:gd name="T6" fmla="*/ 3661 w 3661"/>
              <a:gd name="T7" fmla="*/ 2035 h 4128"/>
              <a:gd name="T8" fmla="*/ 2800 w 3661"/>
              <a:gd name="T9" fmla="*/ 3824 h 4128"/>
              <a:gd name="T10" fmla="*/ 2774 w 3661"/>
              <a:gd name="T11" fmla="*/ 3873 h 4128"/>
              <a:gd name="T12" fmla="*/ 2710 w 3661"/>
              <a:gd name="T13" fmla="*/ 3959 h 4128"/>
              <a:gd name="T14" fmla="*/ 2631 w 3661"/>
              <a:gd name="T15" fmla="*/ 4027 h 4128"/>
              <a:gd name="T16" fmla="*/ 2542 w 3661"/>
              <a:gd name="T17" fmla="*/ 4079 h 4128"/>
              <a:gd name="T18" fmla="*/ 2445 w 3661"/>
              <a:gd name="T19" fmla="*/ 4114 h 4128"/>
              <a:gd name="T20" fmla="*/ 2343 w 3661"/>
              <a:gd name="T21" fmla="*/ 4128 h 4128"/>
              <a:gd name="T22" fmla="*/ 2238 w 3661"/>
              <a:gd name="T23" fmla="*/ 4123 h 4128"/>
              <a:gd name="T24" fmla="*/ 2135 w 3661"/>
              <a:gd name="T25" fmla="*/ 4097 h 4128"/>
              <a:gd name="T26" fmla="*/ 2084 w 3661"/>
              <a:gd name="T27" fmla="*/ 4074 h 4128"/>
              <a:gd name="T28" fmla="*/ 1194 w 3661"/>
              <a:gd name="T29" fmla="*/ 3646 h 4128"/>
              <a:gd name="T30" fmla="*/ 305 w 3661"/>
              <a:gd name="T31" fmla="*/ 3218 h 4128"/>
              <a:gd name="T32" fmla="*/ 255 w 3661"/>
              <a:gd name="T33" fmla="*/ 3192 h 4128"/>
              <a:gd name="T34" fmla="*/ 171 w 3661"/>
              <a:gd name="T35" fmla="*/ 3128 h 4128"/>
              <a:gd name="T36" fmla="*/ 101 w 3661"/>
              <a:gd name="T37" fmla="*/ 3049 h 4128"/>
              <a:gd name="T38" fmla="*/ 50 w 3661"/>
              <a:gd name="T39" fmla="*/ 2960 h 4128"/>
              <a:gd name="T40" fmla="*/ 16 w 3661"/>
              <a:gd name="T41" fmla="*/ 2862 h 4128"/>
              <a:gd name="T42" fmla="*/ 0 w 3661"/>
              <a:gd name="T43" fmla="*/ 2760 h 4128"/>
              <a:gd name="T44" fmla="*/ 6 w 3661"/>
              <a:gd name="T45" fmla="*/ 2655 h 4128"/>
              <a:gd name="T46" fmla="*/ 32 w 3661"/>
              <a:gd name="T47" fmla="*/ 2552 h 4128"/>
              <a:gd name="T48" fmla="*/ 54 w 3661"/>
              <a:gd name="T49" fmla="*/ 2501 h 4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3661" h="4128">
                <a:moveTo>
                  <a:pt x="54" y="2501"/>
                </a:moveTo>
                <a:lnTo>
                  <a:pt x="915" y="711"/>
                </a:lnTo>
                <a:lnTo>
                  <a:pt x="2950" y="0"/>
                </a:lnTo>
                <a:lnTo>
                  <a:pt x="3661" y="2035"/>
                </a:lnTo>
                <a:lnTo>
                  <a:pt x="2800" y="3824"/>
                </a:lnTo>
                <a:lnTo>
                  <a:pt x="2774" y="3873"/>
                </a:lnTo>
                <a:lnTo>
                  <a:pt x="2710" y="3959"/>
                </a:lnTo>
                <a:lnTo>
                  <a:pt x="2631" y="4027"/>
                </a:lnTo>
                <a:lnTo>
                  <a:pt x="2542" y="4079"/>
                </a:lnTo>
                <a:lnTo>
                  <a:pt x="2445" y="4114"/>
                </a:lnTo>
                <a:lnTo>
                  <a:pt x="2343" y="4128"/>
                </a:lnTo>
                <a:lnTo>
                  <a:pt x="2238" y="4123"/>
                </a:lnTo>
                <a:lnTo>
                  <a:pt x="2135" y="4097"/>
                </a:lnTo>
                <a:lnTo>
                  <a:pt x="2084" y="4074"/>
                </a:lnTo>
                <a:lnTo>
                  <a:pt x="1194" y="3646"/>
                </a:lnTo>
                <a:lnTo>
                  <a:pt x="305" y="3218"/>
                </a:lnTo>
                <a:lnTo>
                  <a:pt x="255" y="3192"/>
                </a:lnTo>
                <a:lnTo>
                  <a:pt x="171" y="3128"/>
                </a:lnTo>
                <a:lnTo>
                  <a:pt x="101" y="3049"/>
                </a:lnTo>
                <a:lnTo>
                  <a:pt x="50" y="2960"/>
                </a:lnTo>
                <a:lnTo>
                  <a:pt x="16" y="2862"/>
                </a:lnTo>
                <a:lnTo>
                  <a:pt x="0" y="2760"/>
                </a:lnTo>
                <a:lnTo>
                  <a:pt x="6" y="2655"/>
                </a:lnTo>
                <a:lnTo>
                  <a:pt x="32" y="2552"/>
                </a:lnTo>
                <a:lnTo>
                  <a:pt x="54" y="2501"/>
                </a:lnTo>
                <a:close/>
              </a:path>
            </a:pathLst>
          </a:custGeom>
          <a:solidFill>
            <a:srgbClr val="84ACB6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>
              <a:latin typeface="Arial"/>
              <a:cs typeface="Arial"/>
            </a:endParaRPr>
          </a:p>
        </p:txBody>
      </p:sp>
      <p:sp>
        <p:nvSpPr>
          <p:cNvPr id="57" name="Freeform 1230">
            <a:extLst>
              <a:ext uri="{FF2B5EF4-FFF2-40B4-BE49-F238E27FC236}">
                <a16:creationId xmlns:a16="http://schemas.microsoft.com/office/drawing/2014/main" id="{79CF1AD0-8155-A0DA-48AB-DF2B6C6045D9}"/>
              </a:ext>
            </a:extLst>
          </p:cNvPr>
          <p:cNvSpPr>
            <a:spLocks/>
          </p:cNvSpPr>
          <p:nvPr/>
        </p:nvSpPr>
        <p:spPr bwMode="auto">
          <a:xfrm>
            <a:off x="6592729" y="2807289"/>
            <a:ext cx="372233" cy="373479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b="1">
                <a:solidFill>
                  <a:schemeClr val="tx2"/>
                </a:solidFill>
                <a:latin typeface="Arial"/>
                <a:cs typeface="Arial"/>
              </a:rPr>
              <a:t>02</a:t>
            </a:r>
          </a:p>
        </p:txBody>
      </p:sp>
      <p:sp>
        <p:nvSpPr>
          <p:cNvPr id="58" name="Freeform 1231">
            <a:extLst>
              <a:ext uri="{FF2B5EF4-FFF2-40B4-BE49-F238E27FC236}">
                <a16:creationId xmlns:a16="http://schemas.microsoft.com/office/drawing/2014/main" id="{953B7DB8-D1BB-FE8D-3F59-1E84D3444A1D}"/>
              </a:ext>
            </a:extLst>
          </p:cNvPr>
          <p:cNvSpPr>
            <a:spLocks/>
          </p:cNvSpPr>
          <p:nvPr/>
        </p:nvSpPr>
        <p:spPr bwMode="auto">
          <a:xfrm>
            <a:off x="6754568" y="3554245"/>
            <a:ext cx="373479" cy="373479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b="1">
                <a:solidFill>
                  <a:schemeClr val="tx2"/>
                </a:solidFill>
                <a:latin typeface="Arial"/>
                <a:cs typeface="Arial"/>
              </a:rPr>
              <a:t>03</a:t>
            </a:r>
          </a:p>
        </p:txBody>
      </p:sp>
      <p:sp>
        <p:nvSpPr>
          <p:cNvPr id="59" name="Freeform 1232">
            <a:extLst>
              <a:ext uri="{FF2B5EF4-FFF2-40B4-BE49-F238E27FC236}">
                <a16:creationId xmlns:a16="http://schemas.microsoft.com/office/drawing/2014/main" id="{2B7EB524-5539-9338-69F1-656133B0E222}"/>
              </a:ext>
            </a:extLst>
          </p:cNvPr>
          <p:cNvSpPr>
            <a:spLocks/>
          </p:cNvSpPr>
          <p:nvPr/>
        </p:nvSpPr>
        <p:spPr bwMode="auto">
          <a:xfrm>
            <a:off x="6277761" y="4154300"/>
            <a:ext cx="372233" cy="373479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b="1">
                <a:solidFill>
                  <a:schemeClr val="tx2"/>
                </a:solidFill>
                <a:latin typeface="Arial"/>
                <a:cs typeface="Arial"/>
              </a:rPr>
              <a:t>04</a:t>
            </a:r>
          </a:p>
        </p:txBody>
      </p:sp>
      <p:sp>
        <p:nvSpPr>
          <p:cNvPr id="60" name="Freeform 1233">
            <a:extLst>
              <a:ext uri="{FF2B5EF4-FFF2-40B4-BE49-F238E27FC236}">
                <a16:creationId xmlns:a16="http://schemas.microsoft.com/office/drawing/2014/main" id="{BBC90B22-0A1E-5917-EC0D-4798B92FC140}"/>
              </a:ext>
            </a:extLst>
          </p:cNvPr>
          <p:cNvSpPr>
            <a:spLocks/>
          </p:cNvSpPr>
          <p:nvPr/>
        </p:nvSpPr>
        <p:spPr bwMode="auto">
          <a:xfrm>
            <a:off x="5513376" y="4154300"/>
            <a:ext cx="373479" cy="373479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b="1">
                <a:solidFill>
                  <a:schemeClr val="tx2"/>
                </a:solidFill>
                <a:latin typeface="Arial"/>
                <a:cs typeface="Arial"/>
              </a:rPr>
              <a:t>05</a:t>
            </a:r>
          </a:p>
        </p:txBody>
      </p:sp>
      <p:sp>
        <p:nvSpPr>
          <p:cNvPr id="61" name="Freeform 1234">
            <a:extLst>
              <a:ext uri="{FF2B5EF4-FFF2-40B4-BE49-F238E27FC236}">
                <a16:creationId xmlns:a16="http://schemas.microsoft.com/office/drawing/2014/main" id="{1E4BA28C-CFC5-E7A2-4BA8-156AAD95403A}"/>
              </a:ext>
            </a:extLst>
          </p:cNvPr>
          <p:cNvSpPr>
            <a:spLocks/>
          </p:cNvSpPr>
          <p:nvPr/>
        </p:nvSpPr>
        <p:spPr bwMode="auto">
          <a:xfrm>
            <a:off x="5093836" y="3559225"/>
            <a:ext cx="373479" cy="373479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b="1">
                <a:solidFill>
                  <a:schemeClr val="tx2"/>
                </a:solidFill>
                <a:latin typeface="Arial"/>
                <a:cs typeface="Arial"/>
              </a:rPr>
              <a:t>06</a:t>
            </a:r>
          </a:p>
        </p:txBody>
      </p:sp>
      <p:sp>
        <p:nvSpPr>
          <p:cNvPr id="62" name="Freeform 1235">
            <a:extLst>
              <a:ext uri="{FF2B5EF4-FFF2-40B4-BE49-F238E27FC236}">
                <a16:creationId xmlns:a16="http://schemas.microsoft.com/office/drawing/2014/main" id="{5D65FC7B-24B3-A41B-A456-61B3A4040E0C}"/>
              </a:ext>
            </a:extLst>
          </p:cNvPr>
          <p:cNvSpPr>
            <a:spLocks/>
          </p:cNvSpPr>
          <p:nvPr/>
        </p:nvSpPr>
        <p:spPr bwMode="auto">
          <a:xfrm>
            <a:off x="5228289" y="2807289"/>
            <a:ext cx="372233" cy="373479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b="1">
                <a:solidFill>
                  <a:schemeClr val="tx2"/>
                </a:solidFill>
                <a:latin typeface="Arial"/>
                <a:cs typeface="Arial"/>
              </a:rPr>
              <a:t>07</a:t>
            </a:r>
          </a:p>
        </p:txBody>
      </p:sp>
      <p:sp>
        <p:nvSpPr>
          <p:cNvPr id="63" name="Freeform 1229">
            <a:extLst>
              <a:ext uri="{FF2B5EF4-FFF2-40B4-BE49-F238E27FC236}">
                <a16:creationId xmlns:a16="http://schemas.microsoft.com/office/drawing/2014/main" id="{9F42F95D-0735-D890-BB6B-719300C67198}"/>
              </a:ext>
            </a:extLst>
          </p:cNvPr>
          <p:cNvSpPr>
            <a:spLocks/>
          </p:cNvSpPr>
          <p:nvPr/>
        </p:nvSpPr>
        <p:spPr bwMode="auto">
          <a:xfrm>
            <a:off x="5898058" y="2468669"/>
            <a:ext cx="373479" cy="373479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b="1">
                <a:solidFill>
                  <a:schemeClr val="tx2"/>
                </a:solidFill>
                <a:latin typeface="Arial"/>
                <a:cs typeface="Arial"/>
              </a:rPr>
              <a:t>01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5D9B518-5B28-CE58-5799-D912F5965BA6}"/>
              </a:ext>
            </a:extLst>
          </p:cNvPr>
          <p:cNvSpPr/>
          <p:nvPr/>
        </p:nvSpPr>
        <p:spPr>
          <a:xfrm>
            <a:off x="604700" y="1188820"/>
            <a:ext cx="6163382" cy="112487"/>
          </a:xfrm>
          <a:prstGeom prst="rect">
            <a:avLst/>
          </a:prstGeom>
          <a:solidFill>
            <a:srgbClr val="6C2B4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/>
              <a:cs typeface="Arial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9888E2E-23FA-9799-38CA-82706F8CB1B4}"/>
              </a:ext>
            </a:extLst>
          </p:cNvPr>
          <p:cNvSpPr txBox="1"/>
          <p:nvPr/>
        </p:nvSpPr>
        <p:spPr>
          <a:xfrm>
            <a:off x="539338" y="545254"/>
            <a:ext cx="6272985" cy="707886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4000" err="1">
                <a:solidFill>
                  <a:srgbClr val="000000"/>
                </a:solidFill>
                <a:latin typeface="Calibri"/>
                <a:cs typeface="Calibri"/>
              </a:rPr>
              <a:t>Unikalna</a:t>
            </a:r>
            <a:r>
              <a:rPr lang="en-US" sz="400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sz="4000" err="1">
                <a:solidFill>
                  <a:srgbClr val="000000"/>
                </a:solidFill>
                <a:latin typeface="Calibri"/>
                <a:cs typeface="Calibri"/>
              </a:rPr>
              <a:t>Propozycja</a:t>
            </a:r>
            <a:r>
              <a:rPr lang="en-US" sz="400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sz="4000" err="1">
                <a:solidFill>
                  <a:srgbClr val="000000"/>
                </a:solidFill>
                <a:latin typeface="Calibri"/>
                <a:cs typeface="Calibri"/>
              </a:rPr>
              <a:t>Wartości</a:t>
            </a:r>
            <a:endParaRPr lang="en-US" sz="2000" err="1">
              <a:latin typeface="Calibri"/>
              <a:cs typeface="Calibri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7167586-B218-4BB3-8666-22F97053E02B}"/>
              </a:ext>
            </a:extLst>
          </p:cNvPr>
          <p:cNvSpPr txBox="1"/>
          <p:nvPr/>
        </p:nvSpPr>
        <p:spPr>
          <a:xfrm>
            <a:off x="8204750" y="3792548"/>
            <a:ext cx="2452518" cy="40011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pl-PL" sz="2000" b="1"/>
              <a:t>Przejrzyste środowisko</a:t>
            </a:r>
            <a:endParaRPr lang="en-US" sz="2000" b="1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5F1DD4F-3C71-8980-C78A-CB25FDB01B30}"/>
              </a:ext>
            </a:extLst>
          </p:cNvPr>
          <p:cNvSpPr txBox="1"/>
          <p:nvPr/>
        </p:nvSpPr>
        <p:spPr>
          <a:xfrm>
            <a:off x="8210597" y="4105020"/>
            <a:ext cx="3517054" cy="954107"/>
          </a:xfrm>
          <a:prstGeom prst="rect">
            <a:avLst/>
          </a:prstGeom>
          <a:noFill/>
        </p:spPr>
        <p:txBody>
          <a:bodyPr wrap="square" lIns="0" tIns="45720" rIns="0" bIns="45720" rtlCol="0" anchor="t">
            <a:spAutoFit/>
          </a:bodyPr>
          <a:lstStyle/>
          <a:p>
            <a:r>
              <a:rPr lang="pl-PL" sz="1400">
                <a:solidFill>
                  <a:schemeClr val="tx1">
                    <a:lumMod val="65000"/>
                    <a:lumOff val="35000"/>
                  </a:schemeClr>
                </a:solidFill>
              </a:rPr>
              <a:t>Strukturalna organizacja ułatwiająca pracę </a:t>
            </a:r>
            <a:br>
              <a:rPr lang="pl-PL" sz="140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pl-PL" sz="1400">
                <a:solidFill>
                  <a:schemeClr val="tx1">
                    <a:lumMod val="65000"/>
                    <a:lumOff val="35000"/>
                  </a:schemeClr>
                </a:solidFill>
              </a:rPr>
              <a:t>w systemie</a:t>
            </a:r>
          </a:p>
          <a:p>
            <a:pPr algn="just"/>
            <a:r>
              <a:rPr lang="pl-PL" sz="1400">
                <a:solidFill>
                  <a:schemeClr val="tx1">
                    <a:lumMod val="65000"/>
                    <a:lumOff val="35000"/>
                  </a:schemeClr>
                </a:solidFill>
              </a:rPr>
              <a:t>Dostosowywalne narzędzie dla różnych styli pracy</a:t>
            </a:r>
            <a:endParaRPr lang="en-US" sz="14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2D5172F-C105-E4A9-E08B-780EEF8B2C6B}"/>
              </a:ext>
            </a:extLst>
          </p:cNvPr>
          <p:cNvSpPr txBox="1"/>
          <p:nvPr/>
        </p:nvSpPr>
        <p:spPr>
          <a:xfrm>
            <a:off x="8215483" y="5225481"/>
            <a:ext cx="2202816" cy="40011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pl-PL" sz="2000" b="1" err="1"/>
              <a:t>Inkluzywność</a:t>
            </a:r>
            <a:endParaRPr lang="en-US" sz="2000" b="1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A63F65F-3BB3-6DC0-1832-6926ED3EE235}"/>
              </a:ext>
            </a:extLst>
          </p:cNvPr>
          <p:cNvSpPr txBox="1"/>
          <p:nvPr/>
        </p:nvSpPr>
        <p:spPr>
          <a:xfrm>
            <a:off x="8221329" y="5559417"/>
            <a:ext cx="3517054" cy="523220"/>
          </a:xfrm>
          <a:prstGeom prst="rect">
            <a:avLst/>
          </a:prstGeom>
          <a:noFill/>
        </p:spPr>
        <p:txBody>
          <a:bodyPr wrap="square" lIns="0" tIns="45720" rIns="0" bIns="45720" rtlCol="0" anchor="t">
            <a:spAutoFit/>
          </a:bodyPr>
          <a:lstStyle/>
          <a:p>
            <a:r>
              <a:rPr lang="pl-PL" sz="1400">
                <a:solidFill>
                  <a:schemeClr val="tx1">
                    <a:lumMod val="65000"/>
                    <a:lumOff val="35000"/>
                  </a:schemeClr>
                </a:solidFill>
              </a:rPr>
              <a:t>Integracja systemu dialogowego dla osób </a:t>
            </a:r>
            <a:br>
              <a:rPr lang="pl-PL" sz="1400"/>
            </a:br>
            <a:r>
              <a:rPr lang="pl-PL" sz="1400">
                <a:solidFill>
                  <a:schemeClr val="tx1">
                    <a:lumMod val="65000"/>
                    <a:lumOff val="35000"/>
                  </a:schemeClr>
                </a:solidFill>
              </a:rPr>
              <a:t>z problemami wzrokowymi</a:t>
            </a:r>
            <a:endParaRPr lang="en-US" sz="20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BDC716E-1ACE-996F-78CA-BCC261D51A47}"/>
              </a:ext>
            </a:extLst>
          </p:cNvPr>
          <p:cNvSpPr txBox="1"/>
          <p:nvPr/>
        </p:nvSpPr>
        <p:spPr>
          <a:xfrm>
            <a:off x="8215483" y="1173527"/>
            <a:ext cx="2202816" cy="40011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pl-PL" sz="2000" b="1"/>
              <a:t>Oszczędność czasu</a:t>
            </a:r>
            <a:endParaRPr lang="en-US" sz="2000" b="1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CC3D1B4-BA28-D730-5877-5105E95B3328}"/>
              </a:ext>
            </a:extLst>
          </p:cNvPr>
          <p:cNvSpPr txBox="1"/>
          <p:nvPr/>
        </p:nvSpPr>
        <p:spPr>
          <a:xfrm>
            <a:off x="8221329" y="1485999"/>
            <a:ext cx="3517054" cy="954107"/>
          </a:xfrm>
          <a:prstGeom prst="rect">
            <a:avLst/>
          </a:prstGeom>
          <a:noFill/>
        </p:spPr>
        <p:txBody>
          <a:bodyPr wrap="square" lIns="0" tIns="45720" rIns="0" bIns="45720" rtlCol="0" anchor="t">
            <a:spAutoFit/>
          </a:bodyPr>
          <a:lstStyle/>
          <a:p>
            <a:r>
              <a:rPr lang="pl-PL" sz="1400">
                <a:solidFill>
                  <a:schemeClr val="tx1">
                    <a:lumMod val="65000"/>
                    <a:lumOff val="35000"/>
                  </a:schemeClr>
                </a:solidFill>
              </a:rPr>
              <a:t>Efektywne wyszukiwanie i kompletowanie dokumentów</a:t>
            </a:r>
          </a:p>
          <a:p>
            <a:pPr algn="just"/>
            <a:r>
              <a:rPr lang="pl-PL" sz="1400">
                <a:solidFill>
                  <a:schemeClr val="tx1">
                    <a:lumMod val="65000"/>
                    <a:lumOff val="35000"/>
                  </a:schemeClr>
                </a:solidFill>
              </a:rPr>
              <a:t>Zoptymalizowany czas pracy dzięki szybszemu dostępowi do plików</a:t>
            </a:r>
            <a:endParaRPr lang="en-US" sz="14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8049C50-A05D-A6C2-53E7-814322E1F53B}"/>
              </a:ext>
            </a:extLst>
          </p:cNvPr>
          <p:cNvSpPr txBox="1"/>
          <p:nvPr/>
        </p:nvSpPr>
        <p:spPr>
          <a:xfrm>
            <a:off x="8215483" y="2542068"/>
            <a:ext cx="2202816" cy="40011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pl-PL" sz="2000" b="1"/>
              <a:t>Ład i porządek</a:t>
            </a:r>
            <a:endParaRPr lang="en-US" sz="2000" b="1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4D2C6FA-572F-E253-CD79-6B3FF949A2B1}"/>
              </a:ext>
            </a:extLst>
          </p:cNvPr>
          <p:cNvSpPr txBox="1"/>
          <p:nvPr/>
        </p:nvSpPr>
        <p:spPr>
          <a:xfrm>
            <a:off x="8221329" y="2854540"/>
            <a:ext cx="3517054" cy="738664"/>
          </a:xfrm>
          <a:prstGeom prst="rect">
            <a:avLst/>
          </a:prstGeom>
          <a:noFill/>
        </p:spPr>
        <p:txBody>
          <a:bodyPr wrap="square" lIns="0" tIns="45720" rIns="0" bIns="45720" rtlCol="0" anchor="t">
            <a:spAutoFit/>
          </a:bodyPr>
          <a:lstStyle/>
          <a:p>
            <a:r>
              <a:rPr lang="pl-PL" sz="1400">
                <a:solidFill>
                  <a:schemeClr val="tx1">
                    <a:lumMod val="65000"/>
                    <a:lumOff val="35000"/>
                  </a:schemeClr>
                </a:solidFill>
              </a:rPr>
              <a:t>Uporządkowana dokumentacja dla klarowności </a:t>
            </a:r>
            <a:br>
              <a:rPr lang="pl-PL" sz="140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pl-PL" sz="1400">
                <a:solidFill>
                  <a:schemeClr val="tx1">
                    <a:lumMod val="65000"/>
                    <a:lumOff val="35000"/>
                  </a:schemeClr>
                </a:solidFill>
              </a:rPr>
              <a:t>i łatwości skorzystania</a:t>
            </a:r>
          </a:p>
          <a:p>
            <a:pPr algn="just"/>
            <a:r>
              <a:rPr lang="pl-PL" sz="1400">
                <a:solidFill>
                  <a:schemeClr val="tx1">
                    <a:lumMod val="65000"/>
                    <a:lumOff val="35000"/>
                  </a:schemeClr>
                </a:solidFill>
              </a:rPr>
              <a:t>Estetyczne i czytelne środowisko pracy</a:t>
            </a:r>
            <a:endParaRPr lang="en-US" sz="14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D74BE08-25B5-89E8-84C8-0018CAF588AF}"/>
              </a:ext>
            </a:extLst>
          </p:cNvPr>
          <p:cNvSpPr/>
          <p:nvPr/>
        </p:nvSpPr>
        <p:spPr>
          <a:xfrm>
            <a:off x="8066338" y="5300315"/>
            <a:ext cx="70226" cy="21635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C37EEB6-4574-7C1E-7B8A-F00B8D34E6C1}"/>
              </a:ext>
            </a:extLst>
          </p:cNvPr>
          <p:cNvSpPr/>
          <p:nvPr/>
        </p:nvSpPr>
        <p:spPr>
          <a:xfrm>
            <a:off x="8066338" y="2628263"/>
            <a:ext cx="70226" cy="216353"/>
          </a:xfrm>
          <a:prstGeom prst="rect">
            <a:avLst/>
          </a:prstGeom>
          <a:solidFill>
            <a:srgbClr val="3494B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3A418316-D84D-D4CB-D3B8-2DCA4D32222C}"/>
              </a:ext>
            </a:extLst>
          </p:cNvPr>
          <p:cNvSpPr/>
          <p:nvPr/>
        </p:nvSpPr>
        <p:spPr>
          <a:xfrm>
            <a:off x="8066338" y="1265405"/>
            <a:ext cx="70226" cy="21635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209B4678-B1BC-8914-FCE9-D938BC4DE712}"/>
              </a:ext>
            </a:extLst>
          </p:cNvPr>
          <p:cNvSpPr/>
          <p:nvPr/>
        </p:nvSpPr>
        <p:spPr>
          <a:xfrm>
            <a:off x="8055606" y="3873064"/>
            <a:ext cx="70226" cy="216353"/>
          </a:xfrm>
          <a:prstGeom prst="rect">
            <a:avLst/>
          </a:prstGeom>
          <a:solidFill>
            <a:srgbClr val="6C2B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A74E44F-7282-4574-D97C-722D30D13345}"/>
              </a:ext>
            </a:extLst>
          </p:cNvPr>
          <p:cNvSpPr txBox="1"/>
          <p:nvPr/>
        </p:nvSpPr>
        <p:spPr>
          <a:xfrm>
            <a:off x="1773702" y="3349757"/>
            <a:ext cx="2202816" cy="40011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r"/>
            <a:r>
              <a:rPr lang="pl-PL" sz="2000" b="1"/>
              <a:t>Unikalność na rynku</a:t>
            </a:r>
            <a:endParaRPr lang="en-US" sz="2000" b="1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FD8379EC-345D-D14F-7E1B-9A34669EF52B}"/>
              </a:ext>
            </a:extLst>
          </p:cNvPr>
          <p:cNvSpPr txBox="1"/>
          <p:nvPr/>
        </p:nvSpPr>
        <p:spPr>
          <a:xfrm>
            <a:off x="598985" y="3705157"/>
            <a:ext cx="3377533" cy="95410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r>
              <a:rPr lang="pl-PL" sz="1400">
                <a:solidFill>
                  <a:schemeClr val="tx1">
                    <a:lumMod val="65000"/>
                    <a:lumOff val="35000"/>
                  </a:schemeClr>
                </a:solidFill>
              </a:rPr>
              <a:t>Brak podobnych rozwiązań</a:t>
            </a:r>
          </a:p>
          <a:p>
            <a:pPr algn="just"/>
            <a:r>
              <a:rPr lang="pl-PL" sz="1400">
                <a:solidFill>
                  <a:schemeClr val="tx1">
                    <a:lumMod val="65000"/>
                    <a:lumOff val="35000"/>
                  </a:schemeClr>
                </a:solidFill>
              </a:rPr>
              <a:t>Wyróżniające się narzędzie</a:t>
            </a:r>
          </a:p>
          <a:p>
            <a:pPr algn="just"/>
            <a:r>
              <a:rPr lang="pl-PL" sz="1400">
                <a:solidFill>
                  <a:schemeClr val="tx1">
                    <a:lumMod val="65000"/>
                    <a:lumOff val="35000"/>
                  </a:schemeClr>
                </a:solidFill>
              </a:rPr>
              <a:t>Innowacyjność i konkurencyjność na rynku technologicznym</a:t>
            </a:r>
            <a:endParaRPr lang="en-US" sz="14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4BE23FC4-8C70-A9EB-10A2-611991876B16}"/>
              </a:ext>
            </a:extLst>
          </p:cNvPr>
          <p:cNvSpPr txBox="1"/>
          <p:nvPr/>
        </p:nvSpPr>
        <p:spPr>
          <a:xfrm>
            <a:off x="1773702" y="4685931"/>
            <a:ext cx="2202816" cy="40011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r"/>
            <a:r>
              <a:rPr lang="pl-PL" sz="2000" b="1"/>
              <a:t>Rozwój narzędzia</a:t>
            </a:r>
            <a:endParaRPr lang="en-US" sz="2000" b="1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563DE60C-12C1-B338-9605-5BC5D30B05ED}"/>
              </a:ext>
            </a:extLst>
          </p:cNvPr>
          <p:cNvSpPr txBox="1"/>
          <p:nvPr/>
        </p:nvSpPr>
        <p:spPr>
          <a:xfrm>
            <a:off x="598985" y="5019867"/>
            <a:ext cx="3377533" cy="95410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r>
              <a:rPr lang="pl-PL" sz="1400">
                <a:solidFill>
                  <a:schemeClr val="tx1">
                    <a:lumMod val="65000"/>
                    <a:lumOff val="35000"/>
                  </a:schemeClr>
                </a:solidFill>
              </a:rPr>
              <a:t>Automatyczne rozpoznawanie tekstu dla analizy zawartości plików</a:t>
            </a:r>
          </a:p>
          <a:p>
            <a:pPr algn="just"/>
            <a:r>
              <a:rPr lang="pl-PL" sz="1400">
                <a:solidFill>
                  <a:schemeClr val="tx1">
                    <a:lumMod val="65000"/>
                    <a:lumOff val="35000"/>
                  </a:schemeClr>
                </a:solidFill>
              </a:rPr>
              <a:t>Stałe ulepszanie aplikacji poprzez nowoczesne funkcje</a:t>
            </a:r>
            <a:endParaRPr lang="en-US" sz="14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D9235295-B5BB-1F36-525E-3F288B2B354F}"/>
              </a:ext>
            </a:extLst>
          </p:cNvPr>
          <p:cNvSpPr txBox="1"/>
          <p:nvPr/>
        </p:nvSpPr>
        <p:spPr>
          <a:xfrm>
            <a:off x="1779548" y="1798937"/>
            <a:ext cx="2202816" cy="40011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r"/>
            <a:r>
              <a:rPr lang="pl-PL" sz="2000" b="1"/>
              <a:t>Dostępność</a:t>
            </a:r>
            <a:endParaRPr lang="en-US" sz="2000" b="1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905309E0-FB03-D585-18A5-F5583B43AD5C}"/>
              </a:ext>
            </a:extLst>
          </p:cNvPr>
          <p:cNvSpPr txBox="1"/>
          <p:nvPr/>
        </p:nvSpPr>
        <p:spPr>
          <a:xfrm>
            <a:off x="604832" y="2132873"/>
            <a:ext cx="3377532" cy="1169551"/>
          </a:xfrm>
          <a:prstGeom prst="rect">
            <a:avLst/>
          </a:prstGeom>
          <a:noFill/>
        </p:spPr>
        <p:txBody>
          <a:bodyPr wrap="square" lIns="0" tIns="45720" rIns="0" bIns="45720" rtlCol="0" anchor="t">
            <a:spAutoFit/>
          </a:bodyPr>
          <a:lstStyle/>
          <a:p>
            <a:r>
              <a:rPr lang="pl-PL" sz="1400">
                <a:solidFill>
                  <a:schemeClr val="tx1">
                    <a:lumMod val="65000"/>
                    <a:lumOff val="35000"/>
                  </a:schemeClr>
                </a:solidFill>
              </a:rPr>
              <a:t>Darmowa aplikacja dostępna dla osób </a:t>
            </a:r>
            <a:br>
              <a:rPr lang="pl-PL" sz="140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pl-PL" sz="1400">
                <a:solidFill>
                  <a:schemeClr val="tx1">
                    <a:lumMod val="65000"/>
                    <a:lumOff val="35000"/>
                  </a:schemeClr>
                </a:solidFill>
              </a:rPr>
              <a:t>o różnym stopniu zaawansowania technologicznego</a:t>
            </a:r>
          </a:p>
          <a:p>
            <a:pPr algn="just"/>
            <a:r>
              <a:rPr lang="pl-PL" sz="1400">
                <a:solidFill>
                  <a:schemeClr val="tx1">
                    <a:lumMod val="65000"/>
                    <a:lumOff val="35000"/>
                  </a:schemeClr>
                </a:solidFill>
              </a:rPr>
              <a:t>Inkluzja wszystkich użytkowników poprzez swobodny dostęp do narzędzia</a:t>
            </a:r>
            <a:endParaRPr lang="en-US" sz="14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DE9F3659-5E08-B811-DD47-B66586D6ACB1}"/>
              </a:ext>
            </a:extLst>
          </p:cNvPr>
          <p:cNvSpPr/>
          <p:nvPr/>
        </p:nvSpPr>
        <p:spPr>
          <a:xfrm>
            <a:off x="4066006" y="4803507"/>
            <a:ext cx="70226" cy="216353"/>
          </a:xfrm>
          <a:prstGeom prst="rect">
            <a:avLst/>
          </a:prstGeom>
          <a:solidFill>
            <a:srgbClr val="84AC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A659AE67-6AA7-0FCC-0F48-235A58417E9B}"/>
              </a:ext>
            </a:extLst>
          </p:cNvPr>
          <p:cNvSpPr/>
          <p:nvPr/>
        </p:nvSpPr>
        <p:spPr>
          <a:xfrm>
            <a:off x="4066006" y="3467699"/>
            <a:ext cx="70226" cy="21635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6F4F18E1-0B9F-26E9-A3F1-BB1F8034B108}"/>
              </a:ext>
            </a:extLst>
          </p:cNvPr>
          <p:cNvSpPr/>
          <p:nvPr/>
        </p:nvSpPr>
        <p:spPr>
          <a:xfrm>
            <a:off x="4066006" y="1917245"/>
            <a:ext cx="70226" cy="216353"/>
          </a:xfrm>
          <a:prstGeom prst="rect">
            <a:avLst/>
          </a:prstGeom>
          <a:solidFill>
            <a:srgbClr val="75BD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32938724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row: Pentagon 2">
            <a:extLst>
              <a:ext uri="{FF2B5EF4-FFF2-40B4-BE49-F238E27FC236}">
                <a16:creationId xmlns:a16="http://schemas.microsoft.com/office/drawing/2014/main" id="{7939E630-E00B-7ACA-2E35-A0F34ABACCB6}"/>
              </a:ext>
            </a:extLst>
          </p:cNvPr>
          <p:cNvSpPr/>
          <p:nvPr/>
        </p:nvSpPr>
        <p:spPr>
          <a:xfrm>
            <a:off x="-27080" y="1530975"/>
            <a:ext cx="6139334" cy="994873"/>
          </a:xfrm>
          <a:prstGeom prst="homePlate">
            <a:avLst/>
          </a:prstGeom>
          <a:solidFill>
            <a:srgbClr val="3494B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ea typeface="Calibri"/>
              <a:cs typeface="Calibri"/>
            </a:endParaRPr>
          </a:p>
        </p:txBody>
      </p:sp>
      <p:sp>
        <p:nvSpPr>
          <p:cNvPr id="18" name="Arrow: Pentagon 17">
            <a:extLst>
              <a:ext uri="{FF2B5EF4-FFF2-40B4-BE49-F238E27FC236}">
                <a16:creationId xmlns:a16="http://schemas.microsoft.com/office/drawing/2014/main" id="{3A557BE5-9892-F86C-5A8A-6AFB19539912}"/>
              </a:ext>
            </a:extLst>
          </p:cNvPr>
          <p:cNvSpPr/>
          <p:nvPr/>
        </p:nvSpPr>
        <p:spPr>
          <a:xfrm rot="10800000">
            <a:off x="6064873" y="1530974"/>
            <a:ext cx="6143381" cy="994873"/>
          </a:xfrm>
          <a:prstGeom prst="homePlate">
            <a:avLst/>
          </a:prstGeom>
          <a:solidFill>
            <a:srgbClr val="3494B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ea typeface="Calibri"/>
              <a:cs typeface="Calibri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143970E-A5FB-5F9F-7BB2-FE3278EA9105}"/>
              </a:ext>
            </a:extLst>
          </p:cNvPr>
          <p:cNvSpPr txBox="1"/>
          <p:nvPr/>
        </p:nvSpPr>
        <p:spPr>
          <a:xfrm>
            <a:off x="613983" y="1717242"/>
            <a:ext cx="4114598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3600">
                <a:solidFill>
                  <a:srgbClr val="FFFFFF"/>
                </a:solidFill>
                <a:latin typeface="Calibri"/>
                <a:cs typeface="Calibri"/>
              </a:rPr>
              <a:t>Segment </a:t>
            </a:r>
            <a:r>
              <a:rPr lang="en-US" sz="3600" err="1">
                <a:solidFill>
                  <a:srgbClr val="FFFFFF"/>
                </a:solidFill>
                <a:latin typeface="Calibri"/>
                <a:cs typeface="Calibri"/>
              </a:rPr>
              <a:t>klienta</a:t>
            </a:r>
            <a:endParaRPr lang="en-US" sz="2000" err="1">
              <a:solidFill>
                <a:srgbClr val="FFFFFF"/>
              </a:solidFill>
              <a:latin typeface="Calibri"/>
              <a:cs typeface="Calibri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1E61C0D-B310-331B-94E0-ED501880E4E9}"/>
              </a:ext>
            </a:extLst>
          </p:cNvPr>
          <p:cNvSpPr txBox="1"/>
          <p:nvPr/>
        </p:nvSpPr>
        <p:spPr>
          <a:xfrm>
            <a:off x="7593886" y="1717241"/>
            <a:ext cx="4114598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3600" err="1">
                <a:solidFill>
                  <a:srgbClr val="FFFFFF"/>
                </a:solidFill>
                <a:latin typeface="Calibri"/>
                <a:cs typeface="Calibri"/>
              </a:rPr>
              <a:t>Dystrybucja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B7FBB1C-740D-021F-E388-6C3C79F78361}"/>
              </a:ext>
            </a:extLst>
          </p:cNvPr>
          <p:cNvSpPr/>
          <p:nvPr/>
        </p:nvSpPr>
        <p:spPr>
          <a:xfrm>
            <a:off x="-5616" y="2515116"/>
            <a:ext cx="5622965" cy="434288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t"/>
          <a:lstStyle/>
          <a:p>
            <a:pPr marL="342900" indent="-342900">
              <a:spcAft>
                <a:spcPts val="600"/>
              </a:spcAft>
              <a:buFont typeface="Calibri"/>
              <a:buChar char="-"/>
            </a:pPr>
            <a:r>
              <a:rPr lang="pl-PL" sz="2000" b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w wersji podstawowej:</a:t>
            </a:r>
            <a:r>
              <a:rPr lang="pl-PL" sz="200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każdy pełnomocnik procesowy będzie zarówno klientem, jak </a:t>
            </a:r>
            <a:br>
              <a:rPr lang="pl-PL" sz="2000">
                <a:latin typeface="Calibri"/>
                <a:ea typeface="Calibri"/>
                <a:cs typeface="Calibri"/>
              </a:rPr>
            </a:br>
            <a:r>
              <a:rPr lang="pl-PL" sz="200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i użytkownikiem</a:t>
            </a:r>
            <a:endParaRPr lang="en-US" sz="200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  <a:p>
            <a:pPr marL="342900" indent="-342900">
              <a:spcAft>
                <a:spcPts val="600"/>
              </a:spcAft>
              <a:buFont typeface="Calibri"/>
              <a:buChar char="-"/>
            </a:pPr>
            <a:r>
              <a:rPr lang="pl-PL" sz="2000" b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w wersji rozszerzonej: </a:t>
            </a:r>
            <a:r>
              <a:rPr lang="pl-PL" sz="200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właściciele kancelarii </a:t>
            </a:r>
            <a:br>
              <a:rPr lang="pl-PL" sz="2000">
                <a:latin typeface="Calibri"/>
                <a:ea typeface="Calibri"/>
                <a:cs typeface="Calibri"/>
              </a:rPr>
            </a:br>
            <a:r>
              <a:rPr lang="pl-PL" sz="200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i dyrektorzy działów prawnych w firmach</a:t>
            </a:r>
            <a:endParaRPr lang="en-US" sz="200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  <a:p>
            <a:pPr marL="342900" indent="-342900">
              <a:spcAft>
                <a:spcPts val="600"/>
              </a:spcAft>
              <a:buFont typeface="Calibri"/>
              <a:buChar char="-"/>
            </a:pPr>
            <a:r>
              <a:rPr lang="pl-PL" sz="2000" b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użytkownicy: </a:t>
            </a:r>
            <a:r>
              <a:rPr lang="pl-PL" sz="200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wszyscy prawnicy i asystenci prawni z nimi współpracujący</a:t>
            </a:r>
          </a:p>
          <a:p>
            <a:pPr marL="342900" indent="-342900">
              <a:spcAft>
                <a:spcPts val="600"/>
              </a:spcAft>
              <a:buFont typeface="Calibri"/>
              <a:buChar char="-"/>
            </a:pPr>
            <a:r>
              <a:rPr lang="pl-PL" sz="200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również osoby niezaawansowane technologicznie</a:t>
            </a:r>
            <a:endParaRPr lang="pl-PL" sz="2000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AD285F6D-7864-0B50-10DE-E2CE04A6B3D4}"/>
              </a:ext>
            </a:extLst>
          </p:cNvPr>
          <p:cNvSpPr/>
          <p:nvPr/>
        </p:nvSpPr>
        <p:spPr>
          <a:xfrm>
            <a:off x="6578000" y="2515116"/>
            <a:ext cx="5634130" cy="434288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t"/>
          <a:lstStyle/>
          <a:p>
            <a:pPr marL="285750" indent="-285750">
              <a:spcAft>
                <a:spcPts val="600"/>
              </a:spcAft>
              <a:buFont typeface="Calibri"/>
              <a:buChar char="-"/>
            </a:pPr>
            <a:r>
              <a:rPr lang="pl-PL" sz="2000" b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platformy mobilne: </a:t>
            </a:r>
            <a:r>
              <a:rPr lang="pl-PL" sz="200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udostępnienie aplikacji w </a:t>
            </a:r>
            <a:r>
              <a:rPr lang="pl-PL" sz="200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App</a:t>
            </a:r>
            <a:r>
              <a:rPr lang="pl-PL" sz="200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pl-PL" sz="200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Store</a:t>
            </a:r>
            <a:r>
              <a:rPr lang="pl-PL" sz="200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lub Google Play</a:t>
            </a:r>
            <a:endParaRPr lang="pl-PL" sz="2000" i="1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  <a:p>
            <a:pPr marL="285750" indent="-285750">
              <a:spcAft>
                <a:spcPts val="600"/>
              </a:spcAft>
              <a:buFont typeface="Calibri"/>
              <a:buChar char="-"/>
            </a:pPr>
            <a:r>
              <a:rPr lang="pl-PL" sz="2000" b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strony internetowe i portale branżowe</a:t>
            </a:r>
            <a:endParaRPr lang="pl-PL" sz="200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  <a:p>
            <a:pPr marL="285750" indent="-285750">
              <a:spcAft>
                <a:spcPts val="600"/>
              </a:spcAft>
              <a:buFont typeface="Calibri"/>
              <a:buChar char="-"/>
            </a:pPr>
            <a:r>
              <a:rPr lang="pl-PL" sz="2000" b="1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social</a:t>
            </a:r>
            <a:r>
              <a:rPr lang="pl-PL" sz="2000" b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media: </a:t>
            </a:r>
            <a:r>
              <a:rPr lang="pl-PL" sz="200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LinkedIn, blogi</a:t>
            </a:r>
          </a:p>
          <a:p>
            <a:pPr marL="285750" indent="-285750">
              <a:spcAft>
                <a:spcPts val="600"/>
              </a:spcAft>
              <a:buFont typeface="Calibri"/>
              <a:buChar char="-"/>
            </a:pPr>
            <a:r>
              <a:rPr lang="pl-PL" sz="2000" b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konferencje i wydarzenia branżowe</a:t>
            </a:r>
          </a:p>
          <a:p>
            <a:pPr marL="285750" indent="-285750">
              <a:spcAft>
                <a:spcPts val="600"/>
              </a:spcAft>
              <a:buFont typeface="Calibri"/>
              <a:buChar char="-"/>
            </a:pPr>
            <a:r>
              <a:rPr lang="pl-PL" sz="2000" b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partnerstwa z firmami prawniczymi</a:t>
            </a:r>
          </a:p>
          <a:p>
            <a:pPr marL="285750" indent="-285750">
              <a:spcAft>
                <a:spcPts val="600"/>
              </a:spcAft>
              <a:buFont typeface="Calibri"/>
              <a:buChar char="-"/>
            </a:pPr>
            <a:r>
              <a:rPr lang="pl-PL" sz="2000" b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kampanie e-mailingowe</a:t>
            </a:r>
          </a:p>
          <a:p>
            <a:pPr marL="285750" indent="-285750">
              <a:spcAft>
                <a:spcPts val="600"/>
              </a:spcAft>
              <a:buFont typeface="Calibri"/>
              <a:buChar char="-"/>
            </a:pPr>
            <a:r>
              <a:rPr lang="pl-PL" sz="2000" b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szkolenia, webinaria</a:t>
            </a:r>
          </a:p>
          <a:p>
            <a:pPr marL="285750" indent="-285750">
              <a:spcAft>
                <a:spcPts val="600"/>
              </a:spcAft>
              <a:buFont typeface="Calibri"/>
              <a:buChar char="-"/>
            </a:pPr>
            <a:r>
              <a:rPr lang="pl-PL" sz="2000" b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reklamy online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5B06432-DAAC-7F7B-DBF9-B92AE565E190}"/>
              </a:ext>
            </a:extLst>
          </p:cNvPr>
          <p:cNvSpPr/>
          <p:nvPr/>
        </p:nvSpPr>
        <p:spPr>
          <a:xfrm>
            <a:off x="615432" y="1188820"/>
            <a:ext cx="7314411" cy="112487"/>
          </a:xfrm>
          <a:prstGeom prst="rect">
            <a:avLst/>
          </a:prstGeom>
          <a:solidFill>
            <a:srgbClr val="6C2B4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/>
              <a:cs typeface="Arial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B372D1C-A429-9562-EBF7-3116941A0636}"/>
              </a:ext>
            </a:extLst>
          </p:cNvPr>
          <p:cNvSpPr txBox="1"/>
          <p:nvPr/>
        </p:nvSpPr>
        <p:spPr>
          <a:xfrm>
            <a:off x="528606" y="545254"/>
            <a:ext cx="8880956" cy="677108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800">
                <a:solidFill>
                  <a:srgbClr val="000000"/>
                </a:solidFill>
                <a:latin typeface="Calibri"/>
                <a:cs typeface="Calibri"/>
              </a:rPr>
              <a:t>Segment </a:t>
            </a:r>
            <a:r>
              <a:rPr lang="en-US" sz="3800" err="1">
                <a:solidFill>
                  <a:srgbClr val="000000"/>
                </a:solidFill>
                <a:latin typeface="Calibri"/>
                <a:cs typeface="Calibri"/>
              </a:rPr>
              <a:t>klienta</a:t>
            </a:r>
            <a:r>
              <a:rPr lang="en-US" sz="3800">
                <a:solidFill>
                  <a:srgbClr val="000000"/>
                </a:solidFill>
                <a:latin typeface="Calibri"/>
                <a:cs typeface="Calibri"/>
              </a:rPr>
              <a:t> / </a:t>
            </a:r>
            <a:r>
              <a:rPr lang="en-US" sz="3800" err="1">
                <a:solidFill>
                  <a:srgbClr val="000000"/>
                </a:solidFill>
                <a:latin typeface="Calibri"/>
                <a:cs typeface="Calibri"/>
              </a:rPr>
              <a:t>Kanały</a:t>
            </a:r>
            <a:r>
              <a:rPr lang="en-US" sz="380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sz="3800" err="1">
                <a:solidFill>
                  <a:srgbClr val="000000"/>
                </a:solidFill>
                <a:latin typeface="Calibri"/>
                <a:cs typeface="Calibri"/>
              </a:rPr>
              <a:t>dystrybucji</a:t>
            </a:r>
            <a:endParaRPr lang="en-US" sz="3800" err="1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7313279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A159A96-B4CE-55F4-32B3-4992D27B250F}"/>
              </a:ext>
            </a:extLst>
          </p:cNvPr>
          <p:cNvSpPr/>
          <p:nvPr/>
        </p:nvSpPr>
        <p:spPr>
          <a:xfrm>
            <a:off x="-5360" y="1969895"/>
            <a:ext cx="12191999" cy="2908478"/>
          </a:xfrm>
          <a:prstGeom prst="rect">
            <a:avLst/>
          </a:prstGeom>
          <a:solidFill>
            <a:srgbClr val="3494B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err="1">
                <a:cs typeface="Calibri"/>
              </a:rPr>
              <a:t>Dziękujemy</a:t>
            </a:r>
            <a:r>
              <a:rPr lang="en-US" sz="6000">
                <a:cs typeface="Calibri"/>
              </a:rPr>
              <a:t> za </a:t>
            </a:r>
            <a:r>
              <a:rPr lang="en-US" sz="6000" err="1">
                <a:cs typeface="Calibri"/>
              </a:rPr>
              <a:t>uwagę</a:t>
            </a:r>
            <a:r>
              <a:rPr lang="en-US" sz="6000">
                <a:cs typeface="Calibri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181958288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8357343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348710D-2D3D-8F40-F471-36F908E51878}"/>
              </a:ext>
            </a:extLst>
          </p:cNvPr>
          <p:cNvSpPr txBox="1">
            <a:spLocks/>
          </p:cNvSpPr>
          <p:nvPr/>
        </p:nvSpPr>
        <p:spPr>
          <a:xfrm>
            <a:off x="389999" y="365125"/>
            <a:ext cx="11244652" cy="2791732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15300">
                <a:solidFill>
                  <a:srgbClr val="FF0000"/>
                </a:solidFill>
                <a:highlight>
                  <a:srgbClr val="FFFF00"/>
                </a:highlight>
              </a:rPr>
              <a:t>CUT-OUT-y</a:t>
            </a:r>
          </a:p>
        </p:txBody>
      </p:sp>
    </p:spTree>
    <p:extLst>
      <p:ext uri="{BB962C8B-B14F-4D97-AF65-F5344CB8AC3E}">
        <p14:creationId xmlns:p14="http://schemas.microsoft.com/office/powerpoint/2010/main" val="30526748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e tekstowe 3">
            <a:extLst>
              <a:ext uri="{FF2B5EF4-FFF2-40B4-BE49-F238E27FC236}">
                <a16:creationId xmlns:a16="http://schemas.microsoft.com/office/drawing/2014/main" id="{821F835A-9729-6A18-5314-21996C2E7988}"/>
              </a:ext>
            </a:extLst>
          </p:cNvPr>
          <p:cNvSpPr txBox="1"/>
          <p:nvPr/>
        </p:nvSpPr>
        <p:spPr>
          <a:xfrm>
            <a:off x="722539" y="628651"/>
            <a:ext cx="108421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800" b="1"/>
              <a:t>Wspólny mianownik</a:t>
            </a: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73C71EB1-B856-BCBD-6CA8-D1E094F20C8D}"/>
              </a:ext>
            </a:extLst>
          </p:cNvPr>
          <p:cNvSpPr txBox="1"/>
          <p:nvPr/>
        </p:nvSpPr>
        <p:spPr>
          <a:xfrm>
            <a:off x="722539" y="2058522"/>
            <a:ext cx="108421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800"/>
              <a:t>Obszar procesowy</a:t>
            </a: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676F536D-5469-FF3C-8396-EAF22893C00A}"/>
              </a:ext>
            </a:extLst>
          </p:cNvPr>
          <p:cNvSpPr txBox="1"/>
          <p:nvPr/>
        </p:nvSpPr>
        <p:spPr>
          <a:xfrm>
            <a:off x="722539" y="3643034"/>
            <a:ext cx="108421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800"/>
              <a:t>Pięć modułów </a:t>
            </a:r>
          </a:p>
        </p:txBody>
      </p:sp>
    </p:spTree>
    <p:extLst>
      <p:ext uri="{BB962C8B-B14F-4D97-AF65-F5344CB8AC3E}">
        <p14:creationId xmlns:p14="http://schemas.microsoft.com/office/powerpoint/2010/main" val="122064905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CEAC41D3-353A-134E-8705-C2DDABD152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7725" y="3583641"/>
            <a:ext cx="2876550" cy="2790825"/>
          </a:xfrm>
          <a:prstGeom prst="rect">
            <a:avLst/>
          </a:prstGeom>
        </p:spPr>
      </p:pic>
      <p:pic>
        <p:nvPicPr>
          <p:cNvPr id="3" name="Obraz 2">
            <a:extLst>
              <a:ext uri="{FF2B5EF4-FFF2-40B4-BE49-F238E27FC236}">
                <a16:creationId xmlns:a16="http://schemas.microsoft.com/office/drawing/2014/main" id="{E0E239AE-AEAE-38CD-A43C-054BFB873F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911" y="3679730"/>
            <a:ext cx="3511275" cy="2704541"/>
          </a:xfrm>
          <a:prstGeom prst="rect">
            <a:avLst/>
          </a:prstGeom>
        </p:spPr>
      </p:pic>
      <p:pic>
        <p:nvPicPr>
          <p:cNvPr id="4" name="Obraz 3">
            <a:extLst>
              <a:ext uri="{FF2B5EF4-FFF2-40B4-BE49-F238E27FC236}">
                <a16:creationId xmlns:a16="http://schemas.microsoft.com/office/drawing/2014/main" id="{C97D2E62-9B3C-3B09-E5AE-41935E9C20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736" y="244848"/>
            <a:ext cx="6764836" cy="3338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71879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:a16="http://schemas.microsoft.com/office/drawing/2014/main" id="{42D755C2-0739-13DE-5601-9B91E114234A}"/>
              </a:ext>
            </a:extLst>
          </p:cNvPr>
          <p:cNvSpPr/>
          <p:nvPr/>
        </p:nvSpPr>
        <p:spPr>
          <a:xfrm>
            <a:off x="-76605" y="0"/>
            <a:ext cx="12349165" cy="685936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computer monitor with a white screen&#10;&#10;Description automatically generated">
            <a:extLst>
              <a:ext uri="{FF2B5EF4-FFF2-40B4-BE49-F238E27FC236}">
                <a16:creationId xmlns:a16="http://schemas.microsoft.com/office/drawing/2014/main" id="{37FC8C62-179D-D4CE-DB87-FF99DFC7AA3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3747"/>
          <a:stretch/>
        </p:blipFill>
        <p:spPr>
          <a:xfrm>
            <a:off x="138293" y="129673"/>
            <a:ext cx="5520401" cy="3337109"/>
          </a:xfrm>
          <a:prstGeom prst="rect">
            <a:avLst/>
          </a:prstGeom>
        </p:spPr>
      </p:pic>
      <p:pic>
        <p:nvPicPr>
          <p:cNvPr id="5" name="Obraz 2" descr="A screenshot of a computer&#10;&#10;Description automatically generated">
            <a:extLst>
              <a:ext uri="{FF2B5EF4-FFF2-40B4-BE49-F238E27FC236}">
                <a16:creationId xmlns:a16="http://schemas.microsoft.com/office/drawing/2014/main" id="{65C0D84F-97C4-3380-3C0A-C6AF8105121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359" t="-1077" r="2386" b="568"/>
          <a:stretch/>
        </p:blipFill>
        <p:spPr>
          <a:xfrm>
            <a:off x="457766" y="432630"/>
            <a:ext cx="4880392" cy="2251246"/>
          </a:xfrm>
          <a:prstGeom prst="rect">
            <a:avLst/>
          </a:prstGeom>
        </p:spPr>
      </p:pic>
      <p:sp>
        <p:nvSpPr>
          <p:cNvPr id="7" name="Speech Bubble: Rectangle with Corners Rounded 6">
            <a:extLst>
              <a:ext uri="{FF2B5EF4-FFF2-40B4-BE49-F238E27FC236}">
                <a16:creationId xmlns:a16="http://schemas.microsoft.com/office/drawing/2014/main" id="{8BF04B8B-F7BF-3BD6-D658-6FE42421A047}"/>
              </a:ext>
            </a:extLst>
          </p:cNvPr>
          <p:cNvSpPr/>
          <p:nvPr/>
        </p:nvSpPr>
        <p:spPr>
          <a:xfrm>
            <a:off x="5880500" y="1941968"/>
            <a:ext cx="4683913" cy="1508672"/>
          </a:xfrm>
          <a:prstGeom prst="wedgeRoundRectCallou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Obraz 2" descr="A screenshot of a phone&#10;&#10;Description automatically generated">
            <a:extLst>
              <a:ext uri="{FF2B5EF4-FFF2-40B4-BE49-F238E27FC236}">
                <a16:creationId xmlns:a16="http://schemas.microsoft.com/office/drawing/2014/main" id="{4381F480-8DE6-B858-6404-B05571C07D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21838" y="2181968"/>
            <a:ext cx="4392544" cy="990013"/>
          </a:xfrm>
          <a:prstGeom prst="rect">
            <a:avLst/>
          </a:prstGeom>
        </p:spPr>
      </p:pic>
      <p:sp>
        <p:nvSpPr>
          <p:cNvPr id="11" name="Speech Bubble: Rectangle with Corners Rounded 10">
            <a:extLst>
              <a:ext uri="{FF2B5EF4-FFF2-40B4-BE49-F238E27FC236}">
                <a16:creationId xmlns:a16="http://schemas.microsoft.com/office/drawing/2014/main" id="{28ACC48E-67B4-4451-23F4-A36C63BEDCA4}"/>
              </a:ext>
            </a:extLst>
          </p:cNvPr>
          <p:cNvSpPr/>
          <p:nvPr/>
        </p:nvSpPr>
        <p:spPr>
          <a:xfrm>
            <a:off x="6840562" y="90017"/>
            <a:ext cx="5141086" cy="1514355"/>
          </a:xfrm>
          <a:prstGeom prst="wedgeRoundRectCallou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Obraz 1" descr="A screenshot of a phone&#10;&#10;Description automatically generated">
            <a:extLst>
              <a:ext uri="{FF2B5EF4-FFF2-40B4-BE49-F238E27FC236}">
                <a16:creationId xmlns:a16="http://schemas.microsoft.com/office/drawing/2014/main" id="{AA2A7CA9-45B5-DA8A-5882-45A8A1C2CF0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94333" y="372331"/>
            <a:ext cx="5026332" cy="963404"/>
          </a:xfrm>
          <a:prstGeom prst="rect">
            <a:avLst/>
          </a:prstGeom>
        </p:spPr>
      </p:pic>
      <p:sp>
        <p:nvSpPr>
          <p:cNvPr id="15" name="Speech Bubble: Rectangle with Corners Rounded 14">
            <a:extLst>
              <a:ext uri="{FF2B5EF4-FFF2-40B4-BE49-F238E27FC236}">
                <a16:creationId xmlns:a16="http://schemas.microsoft.com/office/drawing/2014/main" id="{7CA4FBAB-D4B6-A938-1A71-87D33A98766A}"/>
              </a:ext>
            </a:extLst>
          </p:cNvPr>
          <p:cNvSpPr/>
          <p:nvPr/>
        </p:nvSpPr>
        <p:spPr>
          <a:xfrm>
            <a:off x="149575" y="3615141"/>
            <a:ext cx="5141086" cy="1514355"/>
          </a:xfrm>
          <a:prstGeom prst="wedgeRoundRectCallou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Obraz 4" descr="A white background with black text&#10;&#10;Description automatically generated">
            <a:extLst>
              <a:ext uri="{FF2B5EF4-FFF2-40B4-BE49-F238E27FC236}">
                <a16:creationId xmlns:a16="http://schemas.microsoft.com/office/drawing/2014/main" id="{15F16B32-EA61-022D-34DD-6BB5E91A271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6385" y="3874435"/>
            <a:ext cx="4834360" cy="1006395"/>
          </a:xfrm>
          <a:prstGeom prst="rect">
            <a:avLst/>
          </a:prstGeom>
        </p:spPr>
      </p:pic>
      <p:sp>
        <p:nvSpPr>
          <p:cNvPr id="19" name="Speech Bubble: Rectangle with Corners Rounded 18">
            <a:extLst>
              <a:ext uri="{FF2B5EF4-FFF2-40B4-BE49-F238E27FC236}">
                <a16:creationId xmlns:a16="http://schemas.microsoft.com/office/drawing/2014/main" id="{9D8EA231-08B1-EAD0-B087-C75E774B7091}"/>
              </a:ext>
            </a:extLst>
          </p:cNvPr>
          <p:cNvSpPr/>
          <p:nvPr/>
        </p:nvSpPr>
        <p:spPr>
          <a:xfrm>
            <a:off x="6226285" y="3725473"/>
            <a:ext cx="5372580" cy="1620456"/>
          </a:xfrm>
          <a:prstGeom prst="wedgeRoundRectCallou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Speech Bubble: Rectangle with Corners Rounded 22">
            <a:extLst>
              <a:ext uri="{FF2B5EF4-FFF2-40B4-BE49-F238E27FC236}">
                <a16:creationId xmlns:a16="http://schemas.microsoft.com/office/drawing/2014/main" id="{260A84C0-F6C4-31EE-E896-CA67A61A952B}"/>
              </a:ext>
            </a:extLst>
          </p:cNvPr>
          <p:cNvSpPr/>
          <p:nvPr/>
        </p:nvSpPr>
        <p:spPr>
          <a:xfrm>
            <a:off x="1392004" y="5527738"/>
            <a:ext cx="5633010" cy="1138178"/>
          </a:xfrm>
          <a:prstGeom prst="wedgeRoundRectCallou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5" name="Obraz 6" descr="A screenshot of a computer&#10;&#10;Description automatically generated">
            <a:extLst>
              <a:ext uri="{FF2B5EF4-FFF2-40B4-BE49-F238E27FC236}">
                <a16:creationId xmlns:a16="http://schemas.microsoft.com/office/drawing/2014/main" id="{772372E0-5570-C79E-9271-8644DF2F943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02798" y="5633339"/>
            <a:ext cx="5055377" cy="899695"/>
          </a:xfrm>
          <a:prstGeom prst="rect">
            <a:avLst/>
          </a:prstGeom>
        </p:spPr>
      </p:pic>
      <p:pic>
        <p:nvPicPr>
          <p:cNvPr id="28" name="Obraz 4" descr="A white background with black text&#10;&#10;Description automatically generated">
            <a:extLst>
              <a:ext uri="{FF2B5EF4-FFF2-40B4-BE49-F238E27FC236}">
                <a16:creationId xmlns:a16="http://schemas.microsoft.com/office/drawing/2014/main" id="{245E8611-919D-B92A-B162-03BF4A016B1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12916" y="3907502"/>
            <a:ext cx="5194248" cy="1265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561441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az 5">
            <a:extLst>
              <a:ext uri="{FF2B5EF4-FFF2-40B4-BE49-F238E27FC236}">
                <a16:creationId xmlns:a16="http://schemas.microsoft.com/office/drawing/2014/main" id="{F57787B8-7DD8-C2AA-AED2-C74AAFE288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5091" y="391045"/>
            <a:ext cx="4054688" cy="6199047"/>
          </a:xfrm>
          <a:prstGeom prst="rect">
            <a:avLst/>
          </a:prstGeom>
        </p:spPr>
      </p:pic>
      <p:pic>
        <p:nvPicPr>
          <p:cNvPr id="11" name="Obraz 10">
            <a:extLst>
              <a:ext uri="{FF2B5EF4-FFF2-40B4-BE49-F238E27FC236}">
                <a16:creationId xmlns:a16="http://schemas.microsoft.com/office/drawing/2014/main" id="{86D3F33D-969A-9FA6-7B5E-AD024045AC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1618" y="3390235"/>
            <a:ext cx="3793210" cy="3199857"/>
          </a:xfrm>
          <a:prstGeom prst="rect">
            <a:avLst/>
          </a:prstGeom>
        </p:spPr>
      </p:pic>
      <p:pic>
        <p:nvPicPr>
          <p:cNvPr id="15" name="Obraz 14">
            <a:extLst>
              <a:ext uri="{FF2B5EF4-FFF2-40B4-BE49-F238E27FC236}">
                <a16:creationId xmlns:a16="http://schemas.microsoft.com/office/drawing/2014/main" id="{C250B05C-E013-5A2F-0591-FEBCE9B1A0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51619" y="391045"/>
            <a:ext cx="3793210" cy="2743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0263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4">
            <a:extLst>
              <a:ext uri="{FF2B5EF4-FFF2-40B4-BE49-F238E27FC236}">
                <a16:creationId xmlns:a16="http://schemas.microsoft.com/office/drawing/2014/main" id="{5F952008-9125-7AFC-29A3-54B2E4B3D3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5630" y="76665"/>
            <a:ext cx="8577714" cy="6781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028251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e tekstowe 3">
            <a:extLst>
              <a:ext uri="{FF2B5EF4-FFF2-40B4-BE49-F238E27FC236}">
                <a16:creationId xmlns:a16="http://schemas.microsoft.com/office/drawing/2014/main" id="{821F835A-9729-6A18-5314-21996C2E7988}"/>
              </a:ext>
            </a:extLst>
          </p:cNvPr>
          <p:cNvSpPr txBox="1"/>
          <p:nvPr/>
        </p:nvSpPr>
        <p:spPr>
          <a:xfrm>
            <a:off x="722539" y="628651"/>
            <a:ext cx="108421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800" b="1">
                <a:highlight>
                  <a:srgbClr val="FFFF00"/>
                </a:highlight>
              </a:rPr>
              <a:t>Codzienna orka z plikami</a:t>
            </a:r>
            <a:r>
              <a:rPr lang="pl-PL" sz="4800" b="1"/>
              <a:t> </a:t>
            </a:r>
          </a:p>
        </p:txBody>
      </p:sp>
      <p:pic>
        <p:nvPicPr>
          <p:cNvPr id="9" name="Obraz 8">
            <a:extLst>
              <a:ext uri="{FF2B5EF4-FFF2-40B4-BE49-F238E27FC236}">
                <a16:creationId xmlns:a16="http://schemas.microsoft.com/office/drawing/2014/main" id="{44624403-8899-95A0-7C92-DA11EAB4F1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8361" y="1783582"/>
            <a:ext cx="6681068" cy="884909"/>
          </a:xfrm>
          <a:prstGeom prst="rect">
            <a:avLst/>
          </a:prstGeom>
        </p:spPr>
      </p:pic>
      <p:pic>
        <p:nvPicPr>
          <p:cNvPr id="11" name="Obraz 10">
            <a:extLst>
              <a:ext uri="{FF2B5EF4-FFF2-40B4-BE49-F238E27FC236}">
                <a16:creationId xmlns:a16="http://schemas.microsoft.com/office/drawing/2014/main" id="{16BF278F-932C-F9C8-3B63-626AC6B4A8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2339" y="3346101"/>
            <a:ext cx="8057420" cy="3230015"/>
          </a:xfrm>
          <a:prstGeom prst="rect">
            <a:avLst/>
          </a:prstGeom>
        </p:spPr>
      </p:pic>
      <p:pic>
        <p:nvPicPr>
          <p:cNvPr id="13" name="Obraz 12">
            <a:extLst>
              <a:ext uri="{FF2B5EF4-FFF2-40B4-BE49-F238E27FC236}">
                <a16:creationId xmlns:a16="http://schemas.microsoft.com/office/drawing/2014/main" id="{2E2BB216-997F-ADCD-2E46-B9097F8344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50959" y="5074418"/>
            <a:ext cx="9053104" cy="967368"/>
          </a:xfrm>
          <a:prstGeom prst="rect">
            <a:avLst/>
          </a:prstGeom>
        </p:spPr>
      </p:pic>
      <p:pic>
        <p:nvPicPr>
          <p:cNvPr id="2" name="Obraz 1" descr="Obraz zawierający tekst, Czcionka, zrzut ekranu, design&#10;&#10;Opis wygenerowany automatycznie">
            <a:extLst>
              <a:ext uri="{FF2B5EF4-FFF2-40B4-BE49-F238E27FC236}">
                <a16:creationId xmlns:a16="http://schemas.microsoft.com/office/drawing/2014/main" id="{638BE4F4-D436-5DEB-3F7D-FC786416E01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241" y="1704294"/>
            <a:ext cx="1507420" cy="2505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768990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6800A1B8-6B08-2021-0F37-77EADB3AEC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898" y="736146"/>
            <a:ext cx="9420225" cy="243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09140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447A2A2BB0BFB548AE118EC5CF1E6163" ma:contentTypeVersion="13" ma:contentTypeDescription="Utwórz nowy dokument." ma:contentTypeScope="" ma:versionID="37785d557fd6b63ea27b87fc659b30f8">
  <xsd:schema xmlns:xsd="http://www.w3.org/2001/XMLSchema" xmlns:xs="http://www.w3.org/2001/XMLSchema" xmlns:p="http://schemas.microsoft.com/office/2006/metadata/properties" xmlns:ns2="43b1565e-8736-4abf-9e08-47836c401113" xmlns:ns3="d30b6085-5799-49c8-a9f5-26b45416d5f3" targetNamespace="http://schemas.microsoft.com/office/2006/metadata/properties" ma:root="true" ma:fieldsID="8b950a66b8bf6e724beb62d496ef4fad" ns2:_="" ns3:_="">
    <xsd:import namespace="43b1565e-8736-4abf-9e08-47836c401113"/>
    <xsd:import namespace="d30b6085-5799-49c8-a9f5-26b45416d5f3"/>
    <xsd:element name="properties">
      <xsd:complexType>
        <xsd:sequence>
          <xsd:element name="documentManagement">
            <xsd:complexType>
              <xsd:all>
                <xsd:element ref="ns2:lcf76f155ced4ddcb4097134ff3c332f" minOccurs="0"/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3b1565e-8736-4abf-9e08-47836c401113" elementFormDefault="qualified">
    <xsd:import namespace="http://schemas.microsoft.com/office/2006/documentManagement/types"/>
    <xsd:import namespace="http://schemas.microsoft.com/office/infopath/2007/PartnerControls"/>
    <xsd:element name="lcf76f155ced4ddcb4097134ff3c332f" ma:index="9" nillable="true" ma:taxonomy="true" ma:internalName="lcf76f155ced4ddcb4097134ff3c332f" ma:taxonomyFieldName="MediaServiceImageTags" ma:displayName="Tagi obrazów" ma:readOnly="false" ma:fieldId="{5cf76f15-5ced-4ddc-b409-7134ff3c332f}" ma:taxonomyMulti="true" ma:sspId="8315b495-7684-413c-aa82-84815fca786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9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30b6085-5799-49c8-a9f5-26b45416d5f3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Udostępniani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Udostępnione dla — szczegóły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zawartości"/>
        <xsd:element ref="dc:title" minOccurs="0" maxOccurs="1" ma:index="4" ma:displayName="Tytuł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43b1565e-8736-4abf-9e08-47836c401113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4DD80B8-B100-4C92-8BC2-52E6F4D7CED5}">
  <ds:schemaRefs>
    <ds:schemaRef ds:uri="43b1565e-8736-4abf-9e08-47836c401113"/>
    <ds:schemaRef ds:uri="d30b6085-5799-49c8-a9f5-26b45416d5f3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416FDDCF-12DC-4C16-A222-CE5D726A37F3}">
  <ds:schemaRefs>
    <ds:schemaRef ds:uri="43b1565e-8736-4abf-9e08-47836c401113"/>
    <ds:schemaRef ds:uri="d30b6085-5799-49c8-a9f5-26b45416d5f3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58C8C272-ACDA-4548-BCA4-B0BB632780E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0</TotalTime>
  <Words>639</Words>
  <Application>Microsoft Office PowerPoint</Application>
  <PresentationFormat>Panoramiczny</PresentationFormat>
  <Paragraphs>105</Paragraphs>
  <Slides>27</Slides>
  <Notes>0</Notes>
  <HiddenSlides>0</HiddenSlides>
  <MMClips>1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27</vt:i4>
      </vt:variant>
    </vt:vector>
  </HeadingPairs>
  <TitlesOfParts>
    <vt:vector size="33" baseType="lpstr">
      <vt:lpstr>Arial</vt:lpstr>
      <vt:lpstr>Calibri</vt:lpstr>
      <vt:lpstr>Calibri Light</vt:lpstr>
      <vt:lpstr>Times New Roman</vt:lpstr>
      <vt:lpstr>Wingdings</vt:lpstr>
      <vt:lpstr>Office Theme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Łukasz Połomski</dc:creator>
  <cp:lastModifiedBy>Łukasz Połomski</cp:lastModifiedBy>
  <cp:revision>2</cp:revision>
  <dcterms:created xsi:type="dcterms:W3CDTF">2023-02-12T18:50:40Z</dcterms:created>
  <dcterms:modified xsi:type="dcterms:W3CDTF">2025-03-01T16:10:44Z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0x010100447A2A2BB0BFB548AE118EC5CF1E6163</vt:lpwstr>
  </property>
  <property fmtid="{D5CDD505-2E9C-101B-9397-08002B2CF9AE}" pid="3" name="MediaServiceImageTags">
    <vt:lpwstr/>
  </property>
</Properties>
</file>